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CED7-A1C2-4582-8A86-6578D9D1F8CD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026A-1593-46AE-8337-456DFE827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545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CED7-A1C2-4582-8A86-6578D9D1F8CD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026A-1593-46AE-8337-456DFE827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503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CED7-A1C2-4582-8A86-6578D9D1F8CD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026A-1593-46AE-8337-456DFE827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1597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CED7-A1C2-4582-8A86-6578D9D1F8CD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026A-1593-46AE-8337-456DFE827B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36164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CED7-A1C2-4582-8A86-6578D9D1F8CD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026A-1593-46AE-8337-456DFE827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0347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CED7-A1C2-4582-8A86-6578D9D1F8CD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026A-1593-46AE-8337-456DFE827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7360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CED7-A1C2-4582-8A86-6578D9D1F8CD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026A-1593-46AE-8337-456DFE827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6169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CED7-A1C2-4582-8A86-6578D9D1F8CD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026A-1593-46AE-8337-456DFE827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9743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CED7-A1C2-4582-8A86-6578D9D1F8CD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026A-1593-46AE-8337-456DFE827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704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CED7-A1C2-4582-8A86-6578D9D1F8CD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026A-1593-46AE-8337-456DFE827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375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CED7-A1C2-4582-8A86-6578D9D1F8CD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026A-1593-46AE-8337-456DFE827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585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CED7-A1C2-4582-8A86-6578D9D1F8CD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026A-1593-46AE-8337-456DFE827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399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CED7-A1C2-4582-8A86-6578D9D1F8CD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026A-1593-46AE-8337-456DFE827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648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CED7-A1C2-4582-8A86-6578D9D1F8CD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026A-1593-46AE-8337-456DFE827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36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CED7-A1C2-4582-8A86-6578D9D1F8CD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026A-1593-46AE-8337-456DFE827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21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CED7-A1C2-4582-8A86-6578D9D1F8CD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026A-1593-46AE-8337-456DFE827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115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CED7-A1C2-4582-8A86-6578D9D1F8CD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026A-1593-46AE-8337-456DFE827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455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AC3CED7-A1C2-4582-8A86-6578D9D1F8CD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FEA026A-1593-46AE-8337-456DFE827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2130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F57354-5C11-4602-8F92-D2F134253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091" y="-601467"/>
            <a:ext cx="10014793" cy="267764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«Помоги себе согреться»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477B7A0-E09D-4BCF-A295-81BC4D814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695" y="4875854"/>
            <a:ext cx="4628271" cy="86142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выполнили студенты 1 курса ИВГПУ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ТИЛП-11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FCBA94C-E5F9-4500-8950-82C568CCB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091" y="311785"/>
            <a:ext cx="3865810" cy="8511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01B3C11-A375-463E-8949-9B6B93E0B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91" y="2325611"/>
            <a:ext cx="5932860" cy="393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612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BB1FA58-3DF5-417D-8BA9-F3F2CB78720F}"/>
              </a:ext>
            </a:extLst>
          </p:cNvPr>
          <p:cNvSpPr/>
          <p:nvPr/>
        </p:nvSpPr>
        <p:spPr>
          <a:xfrm>
            <a:off x="150205" y="457200"/>
            <a:ext cx="56950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проекта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когда в университете холодно, толстовки нам помогут.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 холе института установить 3 корзины с толстовками разных размеров для тех, кто замерз. Каждый может взять толстовку на время занятий, а при выходе положить её обратно.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224F527-F5B2-45F8-B269-37C6CBF5C42D}"/>
              </a:ext>
            </a:extLst>
          </p:cNvPr>
          <p:cNvSpPr/>
          <p:nvPr/>
        </p:nvSpPr>
        <p:spPr>
          <a:xfrm>
            <a:off x="5695072" y="-159306"/>
            <a:ext cx="6096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cap="all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cap="all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ДЕЗИНФИЦИРУЮЩИМ СРЕДСТВАМ И СПОСОБЫ ДЕЗИНФЕКЦИИ</a:t>
            </a:r>
          </a:p>
          <a:p>
            <a:pPr lvl="0"/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осуществления дезинфекционных мероприятий в учебных заведениях должен быть создан запас дезинфицирующих средств, в установленном порядке разрешенных к применению. Дезинфицирующие средства должны иметь свидетельство о государственной регистрации, декларацию о соответствии, инструкцию о порядке обращения с ними.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CBBB937-9361-4F89-B5F8-7A8BBF8DB504}"/>
              </a:ext>
            </a:extLst>
          </p:cNvPr>
          <p:cNvSpPr/>
          <p:nvPr/>
        </p:nvSpPr>
        <p:spPr>
          <a:xfrm>
            <a:off x="0" y="385698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технологии позволяют проводить дезинфекцию изделия.</a:t>
            </a:r>
            <a:r>
              <a:rPr lang="ru-RU" cap="all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0792092-AA20-4BD7-A6E7-F54A067DA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459" y="3259358"/>
            <a:ext cx="708633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6231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1873B2-B86E-4ACC-AC0C-0471594A7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6296" y="140595"/>
            <a:ext cx="10353762" cy="970450"/>
          </a:xfrm>
        </p:spPr>
        <p:txBody>
          <a:bodyPr/>
          <a:lstStyle/>
          <a:p>
            <a:r>
              <a:rPr lang="ru-RU" dirty="0"/>
              <a:t>Толстовки. Технические рисунки.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3367D4C-ABC9-420E-8811-A8FCBF658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52" y="1111045"/>
            <a:ext cx="4948842" cy="36780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439C552-17E3-4C4D-A62A-BD57A6774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54708"/>
            <a:ext cx="5765354" cy="384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0601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A62C01-4E23-41F4-AA40-08ACF5B21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872" y="417871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ru-RU" dirty="0"/>
              <a:t>Толстовки. Фотографии нашей выполненной работы.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EE0111D-730D-41AD-B3D2-4CE8788E7B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78" r="4086"/>
          <a:stretch/>
        </p:blipFill>
        <p:spPr>
          <a:xfrm>
            <a:off x="6243484" y="2861187"/>
            <a:ext cx="5552383" cy="37347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52FAF01-6A00-4FA1-B6AE-E3AF8FABE3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4" t="5076" r="8326"/>
          <a:stretch/>
        </p:blipFill>
        <p:spPr>
          <a:xfrm>
            <a:off x="250723" y="1624295"/>
            <a:ext cx="5550310" cy="431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68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729E37-C43B-4632-B0FD-974E97D8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Calisto MT (Заголовки)"/>
              </a:rPr>
              <a:t>Экономика.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0FC911-C973-4A1B-B6DF-2381A8678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362" y="1094825"/>
            <a:ext cx="10353762" cy="4058751"/>
          </a:xfrm>
        </p:spPr>
        <p:txBody>
          <a:bodyPr/>
          <a:lstStyle/>
          <a:p>
            <a:pPr marL="4941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 материала 1,5= 150 рублей</a:t>
            </a:r>
          </a:p>
          <a:p>
            <a:pPr marL="4941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– 288 сек – 15 рублей</a:t>
            </a:r>
          </a:p>
          <a:p>
            <a:pPr marL="4941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производственные расходы - 205</a:t>
            </a:r>
          </a:p>
          <a:p>
            <a:pPr marL="4941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Себестоимость одного изделия – 200 рублей</a:t>
            </a:r>
          </a:p>
          <a:p>
            <a:pPr marL="4941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студентов в  ИВГПУ – 987</a:t>
            </a:r>
          </a:p>
          <a:p>
            <a:pPr marL="494100" lvl="0" indent="-457200">
              <a:buClr>
                <a:srgbClr val="DADADA"/>
              </a:buClr>
              <a:buFont typeface="Wingdings 2" charset="2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количество студентов на себестоимость - </a:t>
            </a:r>
            <a:r>
              <a:rPr lang="ru-RU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197400</a:t>
            </a:r>
          </a:p>
          <a:p>
            <a:pPr marL="494100" indent="-457200">
              <a:buAutoNum type="arabicPeriod"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2A45AD1-B668-495A-92C0-FF84BFE0D6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2314" y="1293928"/>
            <a:ext cx="3329692" cy="33296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BDB4A6A-F65F-46BF-8DF0-1C6AA9775B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4258" r="-1785" b="11334"/>
          <a:stretch/>
        </p:blipFill>
        <p:spPr>
          <a:xfrm>
            <a:off x="439994" y="3824671"/>
            <a:ext cx="3635667" cy="26578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308EC66-787A-45D6-8C5F-859D89B46F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312" r="-251"/>
          <a:stretch/>
        </p:blipFill>
        <p:spPr>
          <a:xfrm>
            <a:off x="4747320" y="3885503"/>
            <a:ext cx="3329692" cy="267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9898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Грифель</Template>
  <TotalTime>462</TotalTime>
  <Words>134</Words>
  <Application>Microsoft Office PowerPoint</Application>
  <PresentationFormat>Произвольный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Сланец</vt:lpstr>
      <vt:lpstr>Проект: «Помоги себе согреться»</vt:lpstr>
      <vt:lpstr>Слайд 2</vt:lpstr>
      <vt:lpstr>Толстовки. Технические рисунки.</vt:lpstr>
      <vt:lpstr>Толстовки. Фотографии нашей выполненной работы.</vt:lpstr>
      <vt:lpstr>Экономика.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«Помоги себе согреться»</dc:title>
  <dc:creator>anutkaedel@mail.ru</dc:creator>
  <cp:lastModifiedBy>ЦМИТ</cp:lastModifiedBy>
  <cp:revision>9</cp:revision>
  <dcterms:created xsi:type="dcterms:W3CDTF">2019-10-29T19:21:12Z</dcterms:created>
  <dcterms:modified xsi:type="dcterms:W3CDTF">2019-12-18T09:13:57Z</dcterms:modified>
</cp:coreProperties>
</file>