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3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837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23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659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57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16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392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11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737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012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4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9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5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6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94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28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659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DE71A0-EA98-483E-9339-134AC7BC747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1F8ED4-22C6-4FA1-AF66-ADE677990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03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63337"/>
            <a:ext cx="9144000" cy="134662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Маркетинговые инструменты оценки системы мотивации на примере  ОАО «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7448" y="4435537"/>
            <a:ext cx="6987645" cy="138853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Автор: </a:t>
            </a:r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Туманова Е.А. (</a:t>
            </a:r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группа </a:t>
            </a:r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МОд-41</a:t>
            </a:r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Руководитель: Хрипунов </a:t>
            </a:r>
            <a:r>
              <a:rPr lang="ru-RU" sz="40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С. Н.</a:t>
            </a:r>
            <a:endParaRPr lang="ru-RU" sz="4000" i="1" dirty="0" smtClean="0">
              <a:ln w="3175" cmpd="sng">
                <a:noFill/>
              </a:ln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129553"/>
            <a:ext cx="88929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Разработка стратегии и тактики </a:t>
            </a:r>
            <a:r>
              <a:rPr lang="ru-RU" sz="28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маркетинга</a:t>
            </a:r>
          </a:p>
          <a:p>
            <a:r>
              <a:rPr lang="ru-RU" sz="28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800" i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современных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177171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554" y="128239"/>
            <a:ext cx="10018713" cy="175259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88"/>
            <a:ext cx="10515600" cy="49168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изучена характеристика предприятия ОАО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ХБК», был проведен анализ структуры покупателей ОАО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ХБК». 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рассмотрена характеристика ОАО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ХБК», был изучен рынок постельного белья. Дана оценка объекту исследования на основе собранного материала. Была разработана анкета для оценки мотивации сотрудников. Также были рассмотрены понятия и виды маркетинговых исследований. Изучены конкуренты постельного белья «Унисон».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была сформулирована гипотеза об эффективности существующей системы мотивации труда.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поставленных задач данной курсовой работы позволило получить следующие основные результаты исследования: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мотивации состоит в том, чтобы давать людям то, что они больше всего хотят получать от работы. Чем полнее вы сможете удовлетворить их желания, тем больше у вас шансов получить то, что нужно вам, а именно: производительность, качество, обслуживание. 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американских фирм делают акцент на денежное вознаграждение, конкуренцию, испуг потерять работу, сокращение, увольнение и другие методы, то в Японии наоборот – на внутреннюю сознательность, заинтересованность к группе, соединение и отождествление целей сотрудника с целями компании, подготовку, увеличение уровня квалификации, благодарность работника компании, в которой он работает, за хорошие условия жизни и труда, которые она ему предоставляет, за стабильность и гарантии. Следовательно, мотивация в Америке в большей степени реализуется через внешнее действие и влияние, а в Японии, напротив, характеризуется внутренними качествами работника, его потребностями. 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Сделан вывод, что в целом материальное стимулирование сотрудников на предприятии организовано хорошо. Так же предложены варианты усовершенствования системы премирования и системы материального стимулирования в целом. 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сказать, что цель, установленная перед началом исследования достигнута: изучена система мотивации труда из теоретических источников, дана оценка мотивации труда, проведены маркетинговые исследования, разработаны рекомендации по усовершенствованию мотивации труда работников.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321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Маркетинговые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функция, которая через информацию объединяет маркетологов с рынками, потребителями, конкурентами, со всеми компонентами внешней сферы маркетинга. Маркетинговые исследования объединены с принятием решений по всем аспектам маркетинговой деятельности. Они снижают уровень неопределенности и касаются всех частей комплекса маркетинга и его внешней среды по тем ее компонентам, которые оказывают влияние на маркетинг обусловленного продукта на определенном рынке. Маркетинговые исследования проводятся, когда: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признаки ухудшения производственно-сбытовой деятельности (потеря доли рынка, сокращение объема продаж, снижение прибыли и т.д.);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предприятие осуществляет вывод новой продукции на рынок или планирует расширение границ рынка;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новой стратегии или тактики, определении целей, выборе вариантов развития;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информации для принятия решений в производственно-сбытовой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57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5971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 маркетинговых исследований являются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рынок, потребители, конкуренты, товары и услуги, цены, каналы товародвижения и сбыта продукции, средства продвижения и стимулирования сбыта и др. Маркетинговые исследования можно классифицировать: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виду предмета изучения - например, при исследовании рынка это исследование рынков сбыта, рынков производительных сил, рынка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Капитала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исследование внутренней сферы компании; исследование окружающей среды.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 территориальному признаку - например, при исследовании рынка это региональное, национальное, международное исследование.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 временному признаку - например, для изучения рынка это ретроспективное, оперативное (текущее), диагностическое, прогнозное исследование.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По продуктивному (вещевому) признаку - например, для исследования средств производства, средств потребления, услуг.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 виду показателей, характеризующих предмет исследования, которые распределяются на объективные исследования, - например, для изучения сбыта это цена, объем продаж, структура спроса, и на индивидуальные изучения - например, для исследования сбыта это возраст, пол, профессия.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 По способу получения данных и информации - первичные, полевые, и вторичные, кабинетные, маркетинговые исследования.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79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7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сбора маркетинговой информации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инструменты, с помощью которых производятся маркетинговые исследования.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сведения - это информация, собранная исследователем специально для решения поставленной задачи. Работа по сбору и анализу ключевых данных представляется основным источником маркетинговой информации. Именно такие исследования позволяют целенаправленно решать стоящие перед компанией задачи.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данные-информация, которая когда-либо собиралась для каких-либо целей, не связанных с текущей задачей. главное преимущество вторичных данных-низкая или нулевая цена извлечения такой информации, доступность информации без специальных процедур.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2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65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ФОРМ И МЕТОДОВ МОТИВАЦИИ ТРУДА НА ПРИМЕРЕ ОАО «ТЕЙКОВСКИЙ ХБК»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предприятия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7391"/>
            <a:ext cx="10515600" cy="47244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Нынешний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ХБК - это текстильный комбинат, в активе которого ткацкая и две отделочные фабрики. Автономная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электрокотельная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комплекс чистки сточных вод позволяют предприятию заниматься без перебоев и справляться с любой производственной программой.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Отделочное производство - это та значимая часть процесса, где полотно становится тканью со своим индивидуальным дизайном и эксплуатационными свойствами. Отличие продукции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Тейковского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ХБК от тканей других ивановских фабрик в постоянном обновлении ассортимента, появлении новых  коллекций в соответствии с трендами европейской текстильной моды и ожиданиями российского рынка.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удивить потребителя актуальными узорами ткани недостаточно одной работы художника. Нужна технологическая возможность для воплощения дизайнерской идеи. Три шаблонные машины нового поколения, установленные в печатном цехе, позволяют наносить на полотно шириной до 3-х метров практически любые цвета и рисунки фотографического качества. 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автоматическая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красковарка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станция химикатов,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сушильноширильная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линия, - всё это обновленные составляющие технологического процесса, без которых невозможно было бы подняться на тот высокий уровень качества, которым отличается продукция ТХБК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хлопчатобумажный комбинат – современное текстильное предприятие России полного производственного цикла, оснащенное новейшим оборудованием.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865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7561"/>
            <a:ext cx="10515600" cy="5619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хлопчатобумажный комбинат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современное текстильное предприятие России полного производственного цикла, оснащенное новейшим оборудованием.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Возможности: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производим более 100 млн. кв. м. хлопчатобумажных тканей в год;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Ежемесячно запускаем в производство более 120 новых дизайнов;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Обеспечиваем высокий уровень сервиса, осуществляя бесперебойные поставки продукции всем нашим клиентам.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Мы являемся признанными экспертами в области производства хлопчатобумажных тканей на российском рынке и за рубежом.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ХБК производит ткани, используя современные технологии и гарантируя их эксклюзивное качество. Продукция комбината сертифицирована и соответствует ГОСТам.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Мы умеем быстро внедрять новые продукты, оперативно реагировать на запросы наших партнеров, эффективно осуществлять логистику в любую точку России и за рубежом.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15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27743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целевой аудитории и расчет выборки для проведения маркетингового исследования системы мотивации труда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рынке постельного белья был проведен анализ и была выявлена структура покупателей на предприятии ОАО «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ХБК».(Постельное белье - Унисон).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9184316"/>
              </p:ext>
            </p:extLst>
          </p:nvPr>
        </p:nvGraphicFramePr>
        <p:xfrm>
          <a:off x="1085851" y="1908813"/>
          <a:ext cx="7098029" cy="2708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020">
                  <a:extLst>
                    <a:ext uri="{9D8B030D-6E8A-4147-A177-3AD203B41FA5}">
                      <a16:colId xmlns:a16="http://schemas.microsoft.com/office/drawing/2014/main" xmlns="" val="2827175414"/>
                    </a:ext>
                  </a:extLst>
                </a:gridCol>
                <a:gridCol w="5482313">
                  <a:extLst>
                    <a:ext uri="{9D8B030D-6E8A-4147-A177-3AD203B41FA5}">
                      <a16:colId xmlns:a16="http://schemas.microsoft.com/office/drawing/2014/main" xmlns="" val="3503247903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xmlns="" val="886360488"/>
                    </a:ext>
                  </a:extLst>
                </a:gridCol>
              </a:tblGrid>
              <a:tr h="377548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Типы покупателей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Уд. вес, %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2522497459"/>
                  </a:ext>
                </a:extLst>
              </a:tr>
              <a:tr h="400620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домохозяйки (в основном неработающие молодые мамы)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29,65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472930811"/>
                  </a:ext>
                </a:extLst>
              </a:tr>
              <a:tr h="377548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работающие женщины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34,09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2148693984"/>
                  </a:ext>
                </a:extLst>
              </a:tr>
              <a:tr h="377548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неработающие пенсионеры, другие покупатели с маленькими доходом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5,09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577896908"/>
                  </a:ext>
                </a:extLst>
              </a:tr>
              <a:tr h="397475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Работники близлежащих офисов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10,98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704220414"/>
                  </a:ext>
                </a:extLst>
              </a:tr>
              <a:tr h="377548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Автомобилисты, проезжающие по дороге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20,19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2798557557"/>
                  </a:ext>
                </a:extLst>
              </a:tr>
              <a:tr h="400620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Итого: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25043807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8200" y="4617720"/>
            <a:ext cx="11163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сказать, что самый большой удельный вес в группе покупателей «Унисон» составляют работающие женщины и домохозяйки (в основном неработающие молодые мамы). Самый маленький удельный вес составляют пожилые люди и потребители с низким достатком.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рекламных исследований «Унисон»: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Исследование рынка постельного белья - это главный и первый этап работы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медиапланера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пуском нового продукта. Этот этап включает в себя несколько главных аспектов - исследование активности конкурентов, анализ конкурентов и т.д.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5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541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конкурентами «Унисон»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мире, так и в масштабе России являются такие популярный торговые бренды, как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TACRonna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Ecotex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Глейс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«Василиса Комильфо», и прочие аналогичные предприятия. Прямыми конкурентами являются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Ecotex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Глейс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«TAC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так как основные сегменты и ассортимент данных брендов по большому количеству показателям очень похожи.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Вторым этапом, проводится исследование целевой аудитории, то есть исследование имеющейся социально-демографические характеристики граждан, потребляющих настоящий маркетинговый продукт (возраст, пол, образование, размер дохода, занятость, семейное положение и прочие важные аспекты).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ОАО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описывает уровень употребления и знания продукта среди аудитории, владеющих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oпределенным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этого социально-демографическими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дaнными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Третьим шагом после этого рекламный отдел ОАО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делает вывод и анализ по собранной информации. выполняется анкетирование новых и постоянных покупателей для того чтобы максимально целостно предоставить свои продукты и услуги постоянным, и приобрести соответственную и полную характеристику и информацию о своих новых клиентах.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699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56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гипотезы об эффективности существующей системы мотивации труда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4694"/>
            <a:ext cx="10515600" cy="48722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предприятия ОАО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положен девиз: приоритет качества – в основу наши решений. 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стремится удовлетворять все требования заказчиков, улучшая качество выпускаемой продукции, путем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ОАО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несет ответственность за качество продукции и заинтересованно в динамичном развитии комбината. Каждый работник предприятия ОАО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 имеет должностную инструкцию, за исполнение требований, который несет собственную ответственность. 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заинтересовать сотрудника не просто в осуществлении своей работы, но в наибольшей отдаче, необходимо использовать структуру потребностей людей, которые удовлетворяют внешним и внутренним вознаграждением. 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 - шаг по службе и материальная увлеченность сотрудников. 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 - ощущение успеха при достижении цели в процессе работы.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Анализы данных (анкетирование, опросы), отображающие мнения работников о работе на предприятии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ХБК», разрешает согласовать работу управления с персоналом, содействует установлению атмосферы выгодного партнерства и взаимопонимания между сотрудниками и работодателями.  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этой целью на комбинате проводятся встречи и планерки управляющих различного ранга с коллективами подразделений, советом трудового коллектива, молодыми профессионалами и т.д. 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605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27</TotalTime>
  <Words>1645</Words>
  <Application>Microsoft Office PowerPoint</Application>
  <PresentationFormat>Произвольный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Параллакс</vt:lpstr>
      <vt:lpstr>Маркетинговые инструменты оценки системы мотивации на примере  ОАО «Тейковский ХБК»</vt:lpstr>
      <vt:lpstr>Слайд 2</vt:lpstr>
      <vt:lpstr>Слайд 3</vt:lpstr>
      <vt:lpstr>Слайд 4</vt:lpstr>
      <vt:lpstr>ИЗУЧЕНИЕ ФОРМ И МЕТОДОВ МОТИВАЦИИ ТРУДА НА ПРИМЕРЕ ОАО «ТЕЙКОВСКИЙ ХБК»  Характеристика предприятия </vt:lpstr>
      <vt:lpstr>Слайд 6</vt:lpstr>
      <vt:lpstr>Выбор целевой аудитории и расчет выборки для проведения маркетингового исследования системы мотивации труда                                  На рынке постельного белья был проведен анализ и была выявлена структура покупателей на предприятии ОАО «Тейковский ХБК».(Постельное белье - Унисон). </vt:lpstr>
      <vt:lpstr>Слайд 8</vt:lpstr>
      <vt:lpstr>Формулирование гипотезы об эффективности существующей системы мотивации труда </vt:lpstr>
      <vt:lpstr>Заключение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Маркетинговые инструменты оценки системы мотивации на примере  ОАО «Тейковский ХБК»</dc:title>
  <dc:creator>Тихомиров</dc:creator>
  <cp:lastModifiedBy>User</cp:lastModifiedBy>
  <cp:revision>5</cp:revision>
  <dcterms:created xsi:type="dcterms:W3CDTF">2022-04-12T11:48:24Z</dcterms:created>
  <dcterms:modified xsi:type="dcterms:W3CDTF">2022-05-31T13:20:21Z</dcterms:modified>
</cp:coreProperties>
</file>