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492AE-83B7-4F69-8A28-3C592EEC914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DDF80D-AED2-4F21-AFF6-7F98059640F5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Бренд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31536A1-734F-4F28-89DC-B5A5966B2961}" type="parTrans" cxnId="{76C7BE45-E9EF-4DFE-9670-4CDD9D16C1DB}">
      <dgm:prSet/>
      <dgm:spPr/>
      <dgm:t>
        <a:bodyPr/>
        <a:lstStyle/>
        <a:p>
          <a:endParaRPr lang="ru-RU"/>
        </a:p>
      </dgm:t>
    </dgm:pt>
    <dgm:pt modelId="{965D17BF-5452-4BF3-B73A-5218390DE6BD}" type="sibTrans" cxnId="{76C7BE45-E9EF-4DFE-9670-4CDD9D16C1DB}">
      <dgm:prSet/>
      <dgm:spPr/>
      <dgm:t>
        <a:bodyPr/>
        <a:lstStyle/>
        <a:p>
          <a:endParaRPr lang="ru-RU"/>
        </a:p>
      </dgm:t>
    </dgm:pt>
    <dgm:pt modelId="{4A504CD8-B03F-42B5-9B1D-AAB561D7CBE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наименование товара или услуги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C4A5289-DE9F-4E03-84D6-30027DA92068}" type="parTrans" cxnId="{44D00FEF-27DF-4CED-AF93-7101B97BB83C}">
      <dgm:prSet/>
      <dgm:spPr/>
      <dgm:t>
        <a:bodyPr/>
        <a:lstStyle/>
        <a:p>
          <a:endParaRPr lang="ru-RU"/>
        </a:p>
      </dgm:t>
    </dgm:pt>
    <dgm:pt modelId="{6AD2D361-6331-4CB8-B291-C570A7CDC06E}" type="sibTrans" cxnId="{44D00FEF-27DF-4CED-AF93-7101B97BB83C}">
      <dgm:prSet/>
      <dgm:spPr/>
      <dgm:t>
        <a:bodyPr/>
        <a:lstStyle/>
        <a:p>
          <a:endParaRPr lang="ru-RU"/>
        </a:p>
      </dgm:t>
    </dgm:pt>
    <dgm:pt modelId="{C6DAE589-B49D-42ED-9A16-5554500BF0D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имидж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DAAD952-041D-4742-A64A-3E4812FA7434}" type="parTrans" cxnId="{96A3AE40-01F5-4F8A-BC86-2C24773C8C38}">
      <dgm:prSet/>
      <dgm:spPr/>
      <dgm:t>
        <a:bodyPr/>
        <a:lstStyle/>
        <a:p>
          <a:endParaRPr lang="ru-RU"/>
        </a:p>
      </dgm:t>
    </dgm:pt>
    <dgm:pt modelId="{F16A8F11-A7E1-4C0D-A570-434083565D10}" type="sibTrans" cxnId="{96A3AE40-01F5-4F8A-BC86-2C24773C8C38}">
      <dgm:prSet/>
      <dgm:spPr/>
      <dgm:t>
        <a:bodyPr/>
        <a:lstStyle/>
        <a:p>
          <a:endParaRPr lang="ru-RU"/>
        </a:p>
      </dgm:t>
    </dgm:pt>
    <dgm:pt modelId="{8A29D015-E977-45FB-999B-4BE4C1FDB3B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идеология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59FA208-9BF4-4103-B08D-C027E52798AD}" type="parTrans" cxnId="{DA447F10-3C8E-409F-BA01-7DF242B9D3B8}">
      <dgm:prSet/>
      <dgm:spPr/>
      <dgm:t>
        <a:bodyPr/>
        <a:lstStyle/>
        <a:p>
          <a:endParaRPr lang="ru-RU"/>
        </a:p>
      </dgm:t>
    </dgm:pt>
    <dgm:pt modelId="{6C296F51-4380-434A-8058-CF7EACFC5D80}" type="sibTrans" cxnId="{DA447F10-3C8E-409F-BA01-7DF242B9D3B8}">
      <dgm:prSet/>
      <dgm:spPr/>
      <dgm:t>
        <a:bodyPr/>
        <a:lstStyle/>
        <a:p>
          <a:endParaRPr lang="ru-RU"/>
        </a:p>
      </dgm:t>
    </dgm:pt>
    <dgm:pt modelId="{D833944C-346B-4CB0-83FA-2B10447D402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Логотип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EAABF36-A0D6-479E-BC23-4668839109DA}" type="parTrans" cxnId="{11F95C09-33AC-432C-9BC7-511F64BD3C5D}">
      <dgm:prSet/>
      <dgm:spPr/>
      <dgm:t>
        <a:bodyPr/>
        <a:lstStyle/>
        <a:p>
          <a:endParaRPr lang="ru-RU"/>
        </a:p>
      </dgm:t>
    </dgm:pt>
    <dgm:pt modelId="{88051542-0656-4FBB-AD07-7F33B430C9D0}" type="sibTrans" cxnId="{11F95C09-33AC-432C-9BC7-511F64BD3C5D}">
      <dgm:prSet/>
      <dgm:spPr/>
      <dgm:t>
        <a:bodyPr/>
        <a:lstStyle/>
        <a:p>
          <a:endParaRPr lang="ru-RU"/>
        </a:p>
      </dgm:t>
    </dgm:pt>
    <dgm:pt modelId="{6BDDF6A8-647C-445B-8677-F245FCF5002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способ продвижения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75F0E8F-D4B5-4D17-8531-06CAD2295BAC}" type="parTrans" cxnId="{C00C4595-1C94-435D-A199-1D0D48FD4F45}">
      <dgm:prSet/>
      <dgm:spPr/>
      <dgm:t>
        <a:bodyPr/>
        <a:lstStyle/>
        <a:p>
          <a:endParaRPr lang="ru-RU"/>
        </a:p>
      </dgm:t>
    </dgm:pt>
    <dgm:pt modelId="{A5A303FC-BE98-4353-AE88-BAB7733B4E64}" type="sibTrans" cxnId="{C00C4595-1C94-435D-A199-1D0D48FD4F45}">
      <dgm:prSet/>
      <dgm:spPr/>
      <dgm:t>
        <a:bodyPr/>
        <a:lstStyle/>
        <a:p>
          <a:endParaRPr lang="ru-RU"/>
        </a:p>
      </dgm:t>
    </dgm:pt>
    <dgm:pt modelId="{95DA5203-8C51-44CF-A47B-FA8E80A1C87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слоган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6FAC2C6-E1C7-438E-A315-632D7C2B3E16}" type="parTrans" cxnId="{3B0888ED-42F3-48C1-9B7E-8DA64942920A}">
      <dgm:prSet/>
      <dgm:spPr/>
      <dgm:t>
        <a:bodyPr/>
        <a:lstStyle/>
        <a:p>
          <a:endParaRPr lang="ru-RU"/>
        </a:p>
      </dgm:t>
    </dgm:pt>
    <dgm:pt modelId="{557E76A7-D432-4F69-AEE8-0C5E3D09AB44}" type="sibTrans" cxnId="{3B0888ED-42F3-48C1-9B7E-8DA64942920A}">
      <dgm:prSet/>
      <dgm:spPr/>
      <dgm:t>
        <a:bodyPr/>
        <a:lstStyle/>
        <a:p>
          <a:endParaRPr lang="ru-RU"/>
        </a:p>
      </dgm:t>
    </dgm:pt>
    <dgm:pt modelId="{EC0161C1-6633-4AA7-ADBC-B3CD2356A34E}" type="pres">
      <dgm:prSet presAssocID="{640492AE-83B7-4F69-8A28-3C592EEC91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FA414F-8B01-4111-9987-7908586C0CAB}" type="pres">
      <dgm:prSet presAssocID="{D0DDF80D-AED2-4F21-AFF6-7F98059640F5}" presName="centerShape" presStyleLbl="node0" presStyleIdx="0" presStyleCnt="1"/>
      <dgm:spPr/>
      <dgm:t>
        <a:bodyPr/>
        <a:lstStyle/>
        <a:p>
          <a:endParaRPr lang="ru-RU"/>
        </a:p>
      </dgm:t>
    </dgm:pt>
    <dgm:pt modelId="{CEFDCECB-84B7-4BF7-9B91-9B0C392F79C0}" type="pres">
      <dgm:prSet presAssocID="{3C4A5289-DE9F-4E03-84D6-30027DA92068}" presName="Name9" presStyleLbl="parChTrans1D2" presStyleIdx="0" presStyleCnt="6"/>
      <dgm:spPr/>
      <dgm:t>
        <a:bodyPr/>
        <a:lstStyle/>
        <a:p>
          <a:endParaRPr lang="ru-RU"/>
        </a:p>
      </dgm:t>
    </dgm:pt>
    <dgm:pt modelId="{A1A826D0-6199-4D14-9496-C42C9C6D0486}" type="pres">
      <dgm:prSet presAssocID="{3C4A5289-DE9F-4E03-84D6-30027DA92068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AB229C9-6E2D-421A-A7E4-9C0F42209459}" type="pres">
      <dgm:prSet presAssocID="{4A504CD8-B03F-42B5-9B1D-AAB561D7CBEB}" presName="node" presStyleLbl="node1" presStyleIdx="0" presStyleCnt="6" custScaleX="171677" custScaleY="9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5E40C-D04E-4330-AFFA-EFB389F2B3FA}" type="pres">
      <dgm:prSet presAssocID="{FDAAD952-041D-4742-A64A-3E4812FA7434}" presName="Name9" presStyleLbl="parChTrans1D2" presStyleIdx="1" presStyleCnt="6"/>
      <dgm:spPr/>
      <dgm:t>
        <a:bodyPr/>
        <a:lstStyle/>
        <a:p>
          <a:endParaRPr lang="ru-RU"/>
        </a:p>
      </dgm:t>
    </dgm:pt>
    <dgm:pt modelId="{FAE986F3-D5AC-4579-B070-2C9D9A30FEB9}" type="pres">
      <dgm:prSet presAssocID="{FDAAD952-041D-4742-A64A-3E4812FA743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4A4AB2E-BDE2-4DC3-A643-8B204788DB59}" type="pres">
      <dgm:prSet presAssocID="{C6DAE589-B49D-42ED-9A16-5554500BF0D5}" presName="node" presStyleLbl="node1" presStyleIdx="1" presStyleCnt="6" custScaleX="145349" custScaleY="76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73406-8164-47B3-927A-1DB919E8C728}" type="pres">
      <dgm:prSet presAssocID="{459FA208-9BF4-4103-B08D-C027E52798AD}" presName="Name9" presStyleLbl="parChTrans1D2" presStyleIdx="2" presStyleCnt="6"/>
      <dgm:spPr/>
      <dgm:t>
        <a:bodyPr/>
        <a:lstStyle/>
        <a:p>
          <a:endParaRPr lang="ru-RU"/>
        </a:p>
      </dgm:t>
    </dgm:pt>
    <dgm:pt modelId="{A9DED712-CA44-416C-9369-F9F92570314E}" type="pres">
      <dgm:prSet presAssocID="{459FA208-9BF4-4103-B08D-C027E52798AD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D048103-B3B0-45F0-8D80-BB8553130122}" type="pres">
      <dgm:prSet presAssocID="{8A29D015-E977-45FB-999B-4BE4C1FDB3BF}" presName="node" presStyleLbl="node1" presStyleIdx="2" presStyleCnt="6" custScaleX="145896" custScaleY="78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2661-F218-45E6-9949-CE8875828458}" type="pres">
      <dgm:prSet presAssocID="{2EAABF36-A0D6-479E-BC23-4668839109DA}" presName="Name9" presStyleLbl="parChTrans1D2" presStyleIdx="3" presStyleCnt="6"/>
      <dgm:spPr/>
      <dgm:t>
        <a:bodyPr/>
        <a:lstStyle/>
        <a:p>
          <a:endParaRPr lang="ru-RU"/>
        </a:p>
      </dgm:t>
    </dgm:pt>
    <dgm:pt modelId="{8DE8D14E-2425-4335-B90A-1A6E647EA6C4}" type="pres">
      <dgm:prSet presAssocID="{2EAABF36-A0D6-479E-BC23-4668839109D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B401D6C-809C-4A79-9760-1BF486DE8044}" type="pres">
      <dgm:prSet presAssocID="{D833944C-346B-4CB0-83FA-2B10447D4026}" presName="node" presStyleLbl="node1" presStyleIdx="3" presStyleCnt="6" custScaleX="139870" custScaleY="7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719E6-DEF5-4A4D-904F-983E2E64B807}" type="pres">
      <dgm:prSet presAssocID="{275F0E8F-D4B5-4D17-8531-06CAD2295BAC}" presName="Name9" presStyleLbl="parChTrans1D2" presStyleIdx="4" presStyleCnt="6"/>
      <dgm:spPr/>
      <dgm:t>
        <a:bodyPr/>
        <a:lstStyle/>
        <a:p>
          <a:endParaRPr lang="ru-RU"/>
        </a:p>
      </dgm:t>
    </dgm:pt>
    <dgm:pt modelId="{C024A63C-8F6B-4822-9A0E-2DE988A966FA}" type="pres">
      <dgm:prSet presAssocID="{275F0E8F-D4B5-4D17-8531-06CAD2295BAC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ADC3B1A-84AA-4253-B0B0-A341D95C4CC3}" type="pres">
      <dgm:prSet presAssocID="{6BDDF6A8-647C-445B-8677-F245FCF5002E}" presName="node" presStyleLbl="node1" presStyleIdx="4" presStyleCnt="6" custScaleX="159987" custScaleY="87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43167-C21B-4CD3-ADF2-87A0BC2D03A1}" type="pres">
      <dgm:prSet presAssocID="{16FAC2C6-E1C7-438E-A315-632D7C2B3E16}" presName="Name9" presStyleLbl="parChTrans1D2" presStyleIdx="5" presStyleCnt="6"/>
      <dgm:spPr/>
      <dgm:t>
        <a:bodyPr/>
        <a:lstStyle/>
        <a:p>
          <a:endParaRPr lang="ru-RU"/>
        </a:p>
      </dgm:t>
    </dgm:pt>
    <dgm:pt modelId="{C0F4E617-E032-4E6C-8AA7-C4C4FDB54610}" type="pres">
      <dgm:prSet presAssocID="{16FAC2C6-E1C7-438E-A315-632D7C2B3E16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1D2E726-1E09-4EA2-AB53-DDB229A091F7}" type="pres">
      <dgm:prSet presAssocID="{95DA5203-8C51-44CF-A47B-FA8E80A1C870}" presName="node" presStyleLbl="node1" presStyleIdx="5" presStyleCnt="6" custScaleX="143273" custScaleY="85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6923BA-E24F-4B53-AC9D-3238E7FD8C98}" type="presOf" srcId="{FDAAD952-041D-4742-A64A-3E4812FA7434}" destId="{FAE986F3-D5AC-4579-B070-2C9D9A30FEB9}" srcOrd="1" destOrd="0" presId="urn:microsoft.com/office/officeart/2005/8/layout/radial1"/>
    <dgm:cxn modelId="{96A3AE40-01F5-4F8A-BC86-2C24773C8C38}" srcId="{D0DDF80D-AED2-4F21-AFF6-7F98059640F5}" destId="{C6DAE589-B49D-42ED-9A16-5554500BF0D5}" srcOrd="1" destOrd="0" parTransId="{FDAAD952-041D-4742-A64A-3E4812FA7434}" sibTransId="{F16A8F11-A7E1-4C0D-A570-434083565D10}"/>
    <dgm:cxn modelId="{5A522810-D031-4B4E-A774-4332BCDCED3C}" type="presOf" srcId="{FDAAD952-041D-4742-A64A-3E4812FA7434}" destId="{39D5E40C-D04E-4330-AFFA-EFB389F2B3FA}" srcOrd="0" destOrd="0" presId="urn:microsoft.com/office/officeart/2005/8/layout/radial1"/>
    <dgm:cxn modelId="{C00C4595-1C94-435D-A199-1D0D48FD4F45}" srcId="{D0DDF80D-AED2-4F21-AFF6-7F98059640F5}" destId="{6BDDF6A8-647C-445B-8677-F245FCF5002E}" srcOrd="4" destOrd="0" parTransId="{275F0E8F-D4B5-4D17-8531-06CAD2295BAC}" sibTransId="{A5A303FC-BE98-4353-AE88-BAB7733B4E64}"/>
    <dgm:cxn modelId="{8AD0F20A-BD12-4703-8C8B-1E0BD94452E2}" type="presOf" srcId="{8A29D015-E977-45FB-999B-4BE4C1FDB3BF}" destId="{5D048103-B3B0-45F0-8D80-BB8553130122}" srcOrd="0" destOrd="0" presId="urn:microsoft.com/office/officeart/2005/8/layout/radial1"/>
    <dgm:cxn modelId="{6A44AC03-71DE-4C94-8A78-908973D60DA8}" type="presOf" srcId="{459FA208-9BF4-4103-B08D-C027E52798AD}" destId="{A9DED712-CA44-416C-9369-F9F92570314E}" srcOrd="1" destOrd="0" presId="urn:microsoft.com/office/officeart/2005/8/layout/radial1"/>
    <dgm:cxn modelId="{1DBA08C6-0610-4965-9851-521BCD926A09}" type="presOf" srcId="{16FAC2C6-E1C7-438E-A315-632D7C2B3E16}" destId="{23743167-C21B-4CD3-ADF2-87A0BC2D03A1}" srcOrd="0" destOrd="0" presId="urn:microsoft.com/office/officeart/2005/8/layout/radial1"/>
    <dgm:cxn modelId="{28F111AE-4DAF-4D00-9CA2-90E542CD638E}" type="presOf" srcId="{6BDDF6A8-647C-445B-8677-F245FCF5002E}" destId="{BADC3B1A-84AA-4253-B0B0-A341D95C4CC3}" srcOrd="0" destOrd="0" presId="urn:microsoft.com/office/officeart/2005/8/layout/radial1"/>
    <dgm:cxn modelId="{3B0888ED-42F3-48C1-9B7E-8DA64942920A}" srcId="{D0DDF80D-AED2-4F21-AFF6-7F98059640F5}" destId="{95DA5203-8C51-44CF-A47B-FA8E80A1C870}" srcOrd="5" destOrd="0" parTransId="{16FAC2C6-E1C7-438E-A315-632D7C2B3E16}" sibTransId="{557E76A7-D432-4F69-AEE8-0C5E3D09AB44}"/>
    <dgm:cxn modelId="{90D1F4FE-E381-4F02-A626-FF40BFB7FD41}" type="presOf" srcId="{3C4A5289-DE9F-4E03-84D6-30027DA92068}" destId="{A1A826D0-6199-4D14-9496-C42C9C6D0486}" srcOrd="1" destOrd="0" presId="urn:microsoft.com/office/officeart/2005/8/layout/radial1"/>
    <dgm:cxn modelId="{319E23FD-08BE-449A-8E2E-FE52A6F06141}" type="presOf" srcId="{640492AE-83B7-4F69-8A28-3C592EEC9140}" destId="{EC0161C1-6633-4AA7-ADBC-B3CD2356A34E}" srcOrd="0" destOrd="0" presId="urn:microsoft.com/office/officeart/2005/8/layout/radial1"/>
    <dgm:cxn modelId="{EE359554-9403-4ED7-A8A7-2C789E449A72}" type="presOf" srcId="{2EAABF36-A0D6-479E-BC23-4668839109DA}" destId="{026A2661-F218-45E6-9949-CE8875828458}" srcOrd="0" destOrd="0" presId="urn:microsoft.com/office/officeart/2005/8/layout/radial1"/>
    <dgm:cxn modelId="{77B84F9E-71F2-4502-BFC7-B24A486429AB}" type="presOf" srcId="{95DA5203-8C51-44CF-A47B-FA8E80A1C870}" destId="{A1D2E726-1E09-4EA2-AB53-DDB229A091F7}" srcOrd="0" destOrd="0" presId="urn:microsoft.com/office/officeart/2005/8/layout/radial1"/>
    <dgm:cxn modelId="{8BEE77F8-DDDC-4491-A8E5-66878C2973D9}" type="presOf" srcId="{D0DDF80D-AED2-4F21-AFF6-7F98059640F5}" destId="{30FA414F-8B01-4111-9987-7908586C0CAB}" srcOrd="0" destOrd="0" presId="urn:microsoft.com/office/officeart/2005/8/layout/radial1"/>
    <dgm:cxn modelId="{11F95C09-33AC-432C-9BC7-511F64BD3C5D}" srcId="{D0DDF80D-AED2-4F21-AFF6-7F98059640F5}" destId="{D833944C-346B-4CB0-83FA-2B10447D4026}" srcOrd="3" destOrd="0" parTransId="{2EAABF36-A0D6-479E-BC23-4668839109DA}" sibTransId="{88051542-0656-4FBB-AD07-7F33B430C9D0}"/>
    <dgm:cxn modelId="{EE492413-8A41-4EE1-B593-49FF33CA8F91}" type="presOf" srcId="{2EAABF36-A0D6-479E-BC23-4668839109DA}" destId="{8DE8D14E-2425-4335-B90A-1A6E647EA6C4}" srcOrd="1" destOrd="0" presId="urn:microsoft.com/office/officeart/2005/8/layout/radial1"/>
    <dgm:cxn modelId="{44D00FEF-27DF-4CED-AF93-7101B97BB83C}" srcId="{D0DDF80D-AED2-4F21-AFF6-7F98059640F5}" destId="{4A504CD8-B03F-42B5-9B1D-AAB561D7CBEB}" srcOrd="0" destOrd="0" parTransId="{3C4A5289-DE9F-4E03-84D6-30027DA92068}" sibTransId="{6AD2D361-6331-4CB8-B291-C570A7CDC06E}"/>
    <dgm:cxn modelId="{DA447F10-3C8E-409F-BA01-7DF242B9D3B8}" srcId="{D0DDF80D-AED2-4F21-AFF6-7F98059640F5}" destId="{8A29D015-E977-45FB-999B-4BE4C1FDB3BF}" srcOrd="2" destOrd="0" parTransId="{459FA208-9BF4-4103-B08D-C027E52798AD}" sibTransId="{6C296F51-4380-434A-8058-CF7EACFC5D80}"/>
    <dgm:cxn modelId="{423B6588-BEBC-4E5E-88CB-AA10CAD8EE57}" type="presOf" srcId="{275F0E8F-D4B5-4D17-8531-06CAD2295BAC}" destId="{9CF719E6-DEF5-4A4D-904F-983E2E64B807}" srcOrd="0" destOrd="0" presId="urn:microsoft.com/office/officeart/2005/8/layout/radial1"/>
    <dgm:cxn modelId="{E1034D6B-40C9-4F9D-B0EA-8B4D0BE37878}" type="presOf" srcId="{C6DAE589-B49D-42ED-9A16-5554500BF0D5}" destId="{C4A4AB2E-BDE2-4DC3-A643-8B204788DB59}" srcOrd="0" destOrd="0" presId="urn:microsoft.com/office/officeart/2005/8/layout/radial1"/>
    <dgm:cxn modelId="{76C7BE45-E9EF-4DFE-9670-4CDD9D16C1DB}" srcId="{640492AE-83B7-4F69-8A28-3C592EEC9140}" destId="{D0DDF80D-AED2-4F21-AFF6-7F98059640F5}" srcOrd="0" destOrd="0" parTransId="{031536A1-734F-4F28-89DC-B5A5966B2961}" sibTransId="{965D17BF-5452-4BF3-B73A-5218390DE6BD}"/>
    <dgm:cxn modelId="{6445E8B2-F7B5-45A9-9E00-54AF1DC44FF9}" type="presOf" srcId="{3C4A5289-DE9F-4E03-84D6-30027DA92068}" destId="{CEFDCECB-84B7-4BF7-9B91-9B0C392F79C0}" srcOrd="0" destOrd="0" presId="urn:microsoft.com/office/officeart/2005/8/layout/radial1"/>
    <dgm:cxn modelId="{9E6169E2-FC63-40AC-BE7A-8683040C01E3}" type="presOf" srcId="{16FAC2C6-E1C7-438E-A315-632D7C2B3E16}" destId="{C0F4E617-E032-4E6C-8AA7-C4C4FDB54610}" srcOrd="1" destOrd="0" presId="urn:microsoft.com/office/officeart/2005/8/layout/radial1"/>
    <dgm:cxn modelId="{F5AA8DF5-472C-4923-A41E-7BF34579690C}" type="presOf" srcId="{4A504CD8-B03F-42B5-9B1D-AAB561D7CBEB}" destId="{BAB229C9-6E2D-421A-A7E4-9C0F42209459}" srcOrd="0" destOrd="0" presId="urn:microsoft.com/office/officeart/2005/8/layout/radial1"/>
    <dgm:cxn modelId="{F38D71CD-3670-41F0-B064-A3497D41D2AB}" type="presOf" srcId="{275F0E8F-D4B5-4D17-8531-06CAD2295BAC}" destId="{C024A63C-8F6B-4822-9A0E-2DE988A966FA}" srcOrd="1" destOrd="0" presId="urn:microsoft.com/office/officeart/2005/8/layout/radial1"/>
    <dgm:cxn modelId="{EE85F715-3609-4EEB-9587-78842B23F1C3}" type="presOf" srcId="{459FA208-9BF4-4103-B08D-C027E52798AD}" destId="{A1C73406-8164-47B3-927A-1DB919E8C728}" srcOrd="0" destOrd="0" presId="urn:microsoft.com/office/officeart/2005/8/layout/radial1"/>
    <dgm:cxn modelId="{CA837FEA-B41E-4844-A0B0-3466E99F3434}" type="presOf" srcId="{D833944C-346B-4CB0-83FA-2B10447D4026}" destId="{2B401D6C-809C-4A79-9760-1BF486DE8044}" srcOrd="0" destOrd="0" presId="urn:microsoft.com/office/officeart/2005/8/layout/radial1"/>
    <dgm:cxn modelId="{4FC9E88A-8838-423A-BABB-98EC25026A37}" type="presParOf" srcId="{EC0161C1-6633-4AA7-ADBC-B3CD2356A34E}" destId="{30FA414F-8B01-4111-9987-7908586C0CAB}" srcOrd="0" destOrd="0" presId="urn:microsoft.com/office/officeart/2005/8/layout/radial1"/>
    <dgm:cxn modelId="{2B986B38-817F-440F-BFA4-0C977194A38C}" type="presParOf" srcId="{EC0161C1-6633-4AA7-ADBC-B3CD2356A34E}" destId="{CEFDCECB-84B7-4BF7-9B91-9B0C392F79C0}" srcOrd="1" destOrd="0" presId="urn:microsoft.com/office/officeart/2005/8/layout/radial1"/>
    <dgm:cxn modelId="{E93652B0-4F98-4B75-88EE-EA4CCCC48738}" type="presParOf" srcId="{CEFDCECB-84B7-4BF7-9B91-9B0C392F79C0}" destId="{A1A826D0-6199-4D14-9496-C42C9C6D0486}" srcOrd="0" destOrd="0" presId="urn:microsoft.com/office/officeart/2005/8/layout/radial1"/>
    <dgm:cxn modelId="{98DA9893-D58C-4214-BF21-C88DEE614830}" type="presParOf" srcId="{EC0161C1-6633-4AA7-ADBC-B3CD2356A34E}" destId="{BAB229C9-6E2D-421A-A7E4-9C0F42209459}" srcOrd="2" destOrd="0" presId="urn:microsoft.com/office/officeart/2005/8/layout/radial1"/>
    <dgm:cxn modelId="{2379326D-AE9C-42C4-B5DB-BE5F77ECD577}" type="presParOf" srcId="{EC0161C1-6633-4AA7-ADBC-B3CD2356A34E}" destId="{39D5E40C-D04E-4330-AFFA-EFB389F2B3FA}" srcOrd="3" destOrd="0" presId="urn:microsoft.com/office/officeart/2005/8/layout/radial1"/>
    <dgm:cxn modelId="{FE01F0FF-DEA2-486A-9768-6EE854D8E558}" type="presParOf" srcId="{39D5E40C-D04E-4330-AFFA-EFB389F2B3FA}" destId="{FAE986F3-D5AC-4579-B070-2C9D9A30FEB9}" srcOrd="0" destOrd="0" presId="urn:microsoft.com/office/officeart/2005/8/layout/radial1"/>
    <dgm:cxn modelId="{7D203836-967F-4200-939B-5BBE7F3F6B32}" type="presParOf" srcId="{EC0161C1-6633-4AA7-ADBC-B3CD2356A34E}" destId="{C4A4AB2E-BDE2-4DC3-A643-8B204788DB59}" srcOrd="4" destOrd="0" presId="urn:microsoft.com/office/officeart/2005/8/layout/radial1"/>
    <dgm:cxn modelId="{34894D61-CFEB-48FD-8385-463CE6CDFC2C}" type="presParOf" srcId="{EC0161C1-6633-4AA7-ADBC-B3CD2356A34E}" destId="{A1C73406-8164-47B3-927A-1DB919E8C728}" srcOrd="5" destOrd="0" presId="urn:microsoft.com/office/officeart/2005/8/layout/radial1"/>
    <dgm:cxn modelId="{26DC9139-58BA-4ABD-86F3-6AC190BF736B}" type="presParOf" srcId="{A1C73406-8164-47B3-927A-1DB919E8C728}" destId="{A9DED712-CA44-416C-9369-F9F92570314E}" srcOrd="0" destOrd="0" presId="urn:microsoft.com/office/officeart/2005/8/layout/radial1"/>
    <dgm:cxn modelId="{50211818-DE51-4D1A-A7EE-1D84F96D9194}" type="presParOf" srcId="{EC0161C1-6633-4AA7-ADBC-B3CD2356A34E}" destId="{5D048103-B3B0-45F0-8D80-BB8553130122}" srcOrd="6" destOrd="0" presId="urn:microsoft.com/office/officeart/2005/8/layout/radial1"/>
    <dgm:cxn modelId="{4A6AC46A-C781-47B0-9480-639665C5A405}" type="presParOf" srcId="{EC0161C1-6633-4AA7-ADBC-B3CD2356A34E}" destId="{026A2661-F218-45E6-9949-CE8875828458}" srcOrd="7" destOrd="0" presId="urn:microsoft.com/office/officeart/2005/8/layout/radial1"/>
    <dgm:cxn modelId="{1603609E-DD46-4071-B163-9989EC41BC80}" type="presParOf" srcId="{026A2661-F218-45E6-9949-CE8875828458}" destId="{8DE8D14E-2425-4335-B90A-1A6E647EA6C4}" srcOrd="0" destOrd="0" presId="urn:microsoft.com/office/officeart/2005/8/layout/radial1"/>
    <dgm:cxn modelId="{8BFD2F21-FBFD-47F7-8B48-C22A4BA7D359}" type="presParOf" srcId="{EC0161C1-6633-4AA7-ADBC-B3CD2356A34E}" destId="{2B401D6C-809C-4A79-9760-1BF486DE8044}" srcOrd="8" destOrd="0" presId="urn:microsoft.com/office/officeart/2005/8/layout/radial1"/>
    <dgm:cxn modelId="{38932084-6201-4E32-A1EF-5C2C03CB11D4}" type="presParOf" srcId="{EC0161C1-6633-4AA7-ADBC-B3CD2356A34E}" destId="{9CF719E6-DEF5-4A4D-904F-983E2E64B807}" srcOrd="9" destOrd="0" presId="urn:microsoft.com/office/officeart/2005/8/layout/radial1"/>
    <dgm:cxn modelId="{BBC1CE03-32D1-4CA1-B790-EC2CAFA4CBC1}" type="presParOf" srcId="{9CF719E6-DEF5-4A4D-904F-983E2E64B807}" destId="{C024A63C-8F6B-4822-9A0E-2DE988A966FA}" srcOrd="0" destOrd="0" presId="urn:microsoft.com/office/officeart/2005/8/layout/radial1"/>
    <dgm:cxn modelId="{24A2FDA3-C560-42CA-8881-3B251CBB716A}" type="presParOf" srcId="{EC0161C1-6633-4AA7-ADBC-B3CD2356A34E}" destId="{BADC3B1A-84AA-4253-B0B0-A341D95C4CC3}" srcOrd="10" destOrd="0" presId="urn:microsoft.com/office/officeart/2005/8/layout/radial1"/>
    <dgm:cxn modelId="{3B770F2A-CB35-4651-AC0B-E6CD3AD1DDBB}" type="presParOf" srcId="{EC0161C1-6633-4AA7-ADBC-B3CD2356A34E}" destId="{23743167-C21B-4CD3-ADF2-87A0BC2D03A1}" srcOrd="11" destOrd="0" presId="urn:microsoft.com/office/officeart/2005/8/layout/radial1"/>
    <dgm:cxn modelId="{AC716F90-FA1A-45F2-BD8A-FD307C3FFDD4}" type="presParOf" srcId="{23743167-C21B-4CD3-ADF2-87A0BC2D03A1}" destId="{C0F4E617-E032-4E6C-8AA7-C4C4FDB54610}" srcOrd="0" destOrd="0" presId="urn:microsoft.com/office/officeart/2005/8/layout/radial1"/>
    <dgm:cxn modelId="{20F208C2-0004-496D-9C41-728F425EEC45}" type="presParOf" srcId="{EC0161C1-6633-4AA7-ADBC-B3CD2356A34E}" destId="{A1D2E726-1E09-4EA2-AB53-DDB229A091F7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57F17-E837-4B95-A54C-E63F63827C7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FA2B4-A9D8-4290-9462-FB4F77B52FB0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Упрощение процедуры выбора необходимого товара для потребителя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88EB9D-611C-4B46-9D4E-79BA97CD97C5}" type="parTrans" cxnId="{692AD994-B26F-4BF8-8C94-F187893510BB}">
      <dgm:prSet/>
      <dgm:spPr/>
      <dgm:t>
        <a:bodyPr/>
        <a:lstStyle/>
        <a:p>
          <a:endParaRPr lang="ru-RU"/>
        </a:p>
      </dgm:t>
    </dgm:pt>
    <dgm:pt modelId="{8A59586D-7205-42F7-93BA-93437318BA73}" type="sibTrans" cxnId="{692AD994-B26F-4BF8-8C94-F187893510BB}">
      <dgm:prSet/>
      <dgm:spPr/>
      <dgm:t>
        <a:bodyPr/>
        <a:lstStyle/>
        <a:p>
          <a:endParaRPr lang="ru-RU"/>
        </a:p>
      </dgm:t>
    </dgm:pt>
    <dgm:pt modelId="{88172312-2C75-4F13-84B1-4874B5A1E020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Упрощение выхода на новые рынки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CB3F15-180A-42AD-82E7-29788CF7C8D8}" type="parTrans" cxnId="{DBB56A95-E024-4D65-85C6-71D85BC15C23}">
      <dgm:prSet/>
      <dgm:spPr/>
      <dgm:t>
        <a:bodyPr/>
        <a:lstStyle/>
        <a:p>
          <a:endParaRPr lang="ru-RU"/>
        </a:p>
      </dgm:t>
    </dgm:pt>
    <dgm:pt modelId="{38B95B8D-D8C2-49E7-A1FD-0C5C5A617823}" type="sibTrans" cxnId="{DBB56A95-E024-4D65-85C6-71D85BC15C23}">
      <dgm:prSet/>
      <dgm:spPr/>
      <dgm:t>
        <a:bodyPr/>
        <a:lstStyle/>
        <a:p>
          <a:endParaRPr lang="ru-RU"/>
        </a:p>
      </dgm:t>
    </dgm:pt>
    <dgm:pt modelId="{19D00131-5B7B-41B5-AEF2-95100D1463F5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эмоциональной связи с покупателями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971DF2-B045-43F2-8AE6-9D51CB556DED}" type="parTrans" cxnId="{241E0F64-C94C-4D37-8DE6-5B07A79C70EE}">
      <dgm:prSet/>
      <dgm:spPr/>
      <dgm:t>
        <a:bodyPr/>
        <a:lstStyle/>
        <a:p>
          <a:endParaRPr lang="ru-RU"/>
        </a:p>
      </dgm:t>
    </dgm:pt>
    <dgm:pt modelId="{EAE32B5C-9AA3-4621-B0B3-4D9F7E28F6FD}" type="sibTrans" cxnId="{241E0F64-C94C-4D37-8DE6-5B07A79C70EE}">
      <dgm:prSet/>
      <dgm:spPr/>
      <dgm:t>
        <a:bodyPr/>
        <a:lstStyle/>
        <a:p>
          <a:endParaRPr lang="ru-RU"/>
        </a:p>
      </dgm:t>
    </dgm:pt>
    <dgm:pt modelId="{C03C4CB8-1493-4583-A93E-EF6F73BD295D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Инвестиции в будущее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A713DB-5AF7-4509-B4B7-365342082F1A}" type="parTrans" cxnId="{7D623719-18A7-4F8B-9E6B-BAF866234FAC}">
      <dgm:prSet/>
      <dgm:spPr/>
      <dgm:t>
        <a:bodyPr/>
        <a:lstStyle/>
        <a:p>
          <a:endParaRPr lang="ru-RU"/>
        </a:p>
      </dgm:t>
    </dgm:pt>
    <dgm:pt modelId="{B8EB412A-7CFA-4D8D-A0CA-8815857458D6}" type="sibTrans" cxnId="{7D623719-18A7-4F8B-9E6B-BAF866234FAC}">
      <dgm:prSet/>
      <dgm:spPr/>
      <dgm:t>
        <a:bodyPr/>
        <a:lstStyle/>
        <a:p>
          <a:endParaRPr lang="ru-RU"/>
        </a:p>
      </dgm:t>
    </dgm:pt>
    <dgm:pt modelId="{6961D5F3-5275-4B5E-BCB0-3459412E9112}" type="pres">
      <dgm:prSet presAssocID="{E2457F17-E837-4B95-A54C-E63F63827C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67D9EB-6098-4F15-BFC7-6BCD37CD5D71}" type="pres">
      <dgm:prSet presAssocID="{5C0FA2B4-A9D8-4290-9462-FB4F77B52F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58E11-26A7-42FC-924E-443695448B57}" type="pres">
      <dgm:prSet presAssocID="{8A59586D-7205-42F7-93BA-93437318BA73}" presName="sibTrans" presStyleCnt="0"/>
      <dgm:spPr/>
    </dgm:pt>
    <dgm:pt modelId="{668C5B7C-B526-469D-99A9-02836D7895BC}" type="pres">
      <dgm:prSet presAssocID="{88172312-2C75-4F13-84B1-4874B5A1E0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5D1EE-B2D3-4D84-91A9-636EB42E93EF}" type="pres">
      <dgm:prSet presAssocID="{38B95B8D-D8C2-49E7-A1FD-0C5C5A617823}" presName="sibTrans" presStyleCnt="0"/>
      <dgm:spPr/>
    </dgm:pt>
    <dgm:pt modelId="{7DE751B4-836B-4C9E-ABB2-C2B0157E9CAE}" type="pres">
      <dgm:prSet presAssocID="{19D00131-5B7B-41B5-AEF2-95100D1463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535EE-74E3-4EE2-B4C3-0D34F08B0F1E}" type="pres">
      <dgm:prSet presAssocID="{EAE32B5C-9AA3-4621-B0B3-4D9F7E28F6FD}" presName="sibTrans" presStyleCnt="0"/>
      <dgm:spPr/>
    </dgm:pt>
    <dgm:pt modelId="{4E2F9EAD-313E-42B9-901D-110DB5253DBE}" type="pres">
      <dgm:prSet presAssocID="{C03C4CB8-1493-4583-A93E-EF6F73BD29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D99C33-7532-422E-97CB-A409B7C0E971}" type="presOf" srcId="{19D00131-5B7B-41B5-AEF2-95100D1463F5}" destId="{7DE751B4-836B-4C9E-ABB2-C2B0157E9CAE}" srcOrd="0" destOrd="0" presId="urn:microsoft.com/office/officeart/2005/8/layout/default#1"/>
    <dgm:cxn modelId="{DBB56A95-E024-4D65-85C6-71D85BC15C23}" srcId="{E2457F17-E837-4B95-A54C-E63F63827C74}" destId="{88172312-2C75-4F13-84B1-4874B5A1E020}" srcOrd="1" destOrd="0" parTransId="{7FCB3F15-180A-42AD-82E7-29788CF7C8D8}" sibTransId="{38B95B8D-D8C2-49E7-A1FD-0C5C5A617823}"/>
    <dgm:cxn modelId="{241E0F64-C94C-4D37-8DE6-5B07A79C70EE}" srcId="{E2457F17-E837-4B95-A54C-E63F63827C74}" destId="{19D00131-5B7B-41B5-AEF2-95100D1463F5}" srcOrd="2" destOrd="0" parTransId="{E1971DF2-B045-43F2-8AE6-9D51CB556DED}" sibTransId="{EAE32B5C-9AA3-4621-B0B3-4D9F7E28F6FD}"/>
    <dgm:cxn modelId="{7D623719-18A7-4F8B-9E6B-BAF866234FAC}" srcId="{E2457F17-E837-4B95-A54C-E63F63827C74}" destId="{C03C4CB8-1493-4583-A93E-EF6F73BD295D}" srcOrd="3" destOrd="0" parTransId="{6DA713DB-5AF7-4509-B4B7-365342082F1A}" sibTransId="{B8EB412A-7CFA-4D8D-A0CA-8815857458D6}"/>
    <dgm:cxn modelId="{07D0A75C-90A2-4DED-A9AA-F33F9098277B}" type="presOf" srcId="{E2457F17-E837-4B95-A54C-E63F63827C74}" destId="{6961D5F3-5275-4B5E-BCB0-3459412E9112}" srcOrd="0" destOrd="0" presId="urn:microsoft.com/office/officeart/2005/8/layout/default#1"/>
    <dgm:cxn modelId="{692AD994-B26F-4BF8-8C94-F187893510BB}" srcId="{E2457F17-E837-4B95-A54C-E63F63827C74}" destId="{5C0FA2B4-A9D8-4290-9462-FB4F77B52FB0}" srcOrd="0" destOrd="0" parTransId="{0288EB9D-611C-4B46-9D4E-79BA97CD97C5}" sibTransId="{8A59586D-7205-42F7-93BA-93437318BA73}"/>
    <dgm:cxn modelId="{146CCB7C-5C21-4878-A27E-F6ED9D28F26E}" type="presOf" srcId="{88172312-2C75-4F13-84B1-4874B5A1E020}" destId="{668C5B7C-B526-469D-99A9-02836D7895BC}" srcOrd="0" destOrd="0" presId="urn:microsoft.com/office/officeart/2005/8/layout/default#1"/>
    <dgm:cxn modelId="{09956D3C-3775-4318-B697-548A3074C88F}" type="presOf" srcId="{C03C4CB8-1493-4583-A93E-EF6F73BD295D}" destId="{4E2F9EAD-313E-42B9-901D-110DB5253DBE}" srcOrd="0" destOrd="0" presId="urn:microsoft.com/office/officeart/2005/8/layout/default#1"/>
    <dgm:cxn modelId="{3179AC98-4733-4F25-A4C3-3A6734246DDD}" type="presOf" srcId="{5C0FA2B4-A9D8-4290-9462-FB4F77B52FB0}" destId="{C767D9EB-6098-4F15-BFC7-6BCD37CD5D71}" srcOrd="0" destOrd="0" presId="urn:microsoft.com/office/officeart/2005/8/layout/default#1"/>
    <dgm:cxn modelId="{34D8854B-B1F9-4D62-B697-76996B2B4325}" type="presParOf" srcId="{6961D5F3-5275-4B5E-BCB0-3459412E9112}" destId="{C767D9EB-6098-4F15-BFC7-6BCD37CD5D71}" srcOrd="0" destOrd="0" presId="urn:microsoft.com/office/officeart/2005/8/layout/default#1"/>
    <dgm:cxn modelId="{AC8DA9CC-04CB-4FF7-A0C2-7BAD79DE7AA7}" type="presParOf" srcId="{6961D5F3-5275-4B5E-BCB0-3459412E9112}" destId="{97C58E11-26A7-42FC-924E-443695448B57}" srcOrd="1" destOrd="0" presId="urn:microsoft.com/office/officeart/2005/8/layout/default#1"/>
    <dgm:cxn modelId="{5BDEBF4B-1A23-4C8E-9FE2-E21056C4E156}" type="presParOf" srcId="{6961D5F3-5275-4B5E-BCB0-3459412E9112}" destId="{668C5B7C-B526-469D-99A9-02836D7895BC}" srcOrd="2" destOrd="0" presId="urn:microsoft.com/office/officeart/2005/8/layout/default#1"/>
    <dgm:cxn modelId="{154E0D4C-E36C-45E4-A602-61AEE581D738}" type="presParOf" srcId="{6961D5F3-5275-4B5E-BCB0-3459412E9112}" destId="{9B95D1EE-B2D3-4D84-91A9-636EB42E93EF}" srcOrd="3" destOrd="0" presId="urn:microsoft.com/office/officeart/2005/8/layout/default#1"/>
    <dgm:cxn modelId="{6DDFB2E3-A518-41BD-A70B-24AA5DAF3879}" type="presParOf" srcId="{6961D5F3-5275-4B5E-BCB0-3459412E9112}" destId="{7DE751B4-836B-4C9E-ABB2-C2B0157E9CAE}" srcOrd="4" destOrd="0" presId="urn:microsoft.com/office/officeart/2005/8/layout/default#1"/>
    <dgm:cxn modelId="{A08A1FE2-ECE2-47E7-A771-C30A16D0B0F4}" type="presParOf" srcId="{6961D5F3-5275-4B5E-BCB0-3459412E9112}" destId="{777535EE-74E3-4EE2-B4C3-0D34F08B0F1E}" srcOrd="5" destOrd="0" presId="urn:microsoft.com/office/officeart/2005/8/layout/default#1"/>
    <dgm:cxn modelId="{4E184B58-62C0-4F95-91DB-34CBD7F1CB55}" type="presParOf" srcId="{6961D5F3-5275-4B5E-BCB0-3459412E9112}" destId="{4E2F9EAD-313E-42B9-901D-110DB5253DBE}" srcOrd="6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73BEE3-74BE-4C3A-BF80-BF99487BCBF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2E52110-CC9E-428F-8EE9-F7F200729F74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Инновация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9E03E64-7BAD-444A-AF30-7D1119BECEB7}" type="parTrans" cxnId="{6906FD52-9C13-44D3-8C47-D183F22503FC}">
      <dgm:prSet/>
      <dgm:spPr/>
      <dgm:t>
        <a:bodyPr/>
        <a:lstStyle/>
        <a:p>
          <a:endParaRPr lang="ru-RU"/>
        </a:p>
      </dgm:t>
    </dgm:pt>
    <dgm:pt modelId="{81124873-D70B-4ED3-A4B3-9DA6643825C8}" type="sibTrans" cxnId="{6906FD52-9C13-44D3-8C47-D183F22503FC}">
      <dgm:prSet/>
      <dgm:spPr/>
      <dgm:t>
        <a:bodyPr/>
        <a:lstStyle/>
        <a:p>
          <a:endParaRPr lang="ru-RU"/>
        </a:p>
      </dgm:t>
    </dgm:pt>
    <dgm:pt modelId="{E79F59EA-B032-4C85-84C7-985FFB8D795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Репутация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346BA1-CF1E-48A5-B6DE-310C8F256D82}" type="parTrans" cxnId="{CF2ABA22-5D1E-4E51-858C-B016C0D13106}">
      <dgm:prSet/>
      <dgm:spPr/>
      <dgm:t>
        <a:bodyPr/>
        <a:lstStyle/>
        <a:p>
          <a:endParaRPr lang="ru-RU"/>
        </a:p>
      </dgm:t>
    </dgm:pt>
    <dgm:pt modelId="{DE20E169-6E55-4B90-B71B-C6FC1E7BBCF8}" type="sibTrans" cxnId="{CF2ABA22-5D1E-4E51-858C-B016C0D13106}">
      <dgm:prSet/>
      <dgm:spPr/>
      <dgm:t>
        <a:bodyPr/>
        <a:lstStyle/>
        <a:p>
          <a:endParaRPr lang="ru-RU"/>
        </a:p>
      </dgm:t>
    </dgm:pt>
    <dgm:pt modelId="{3AF433BF-62A2-4FDD-ACA9-A738B82405B9}">
      <dgm:prSet phldrT="[Текст]"/>
      <dgm:spPr/>
      <dgm:t>
        <a:bodyPr/>
        <a:lstStyle/>
        <a:p>
          <a:r>
            <a:rPr lang="ru-RU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Стандартизация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3F21272-AE1B-4EF6-B7B2-A9D88BF3CD8D}" type="parTrans" cxnId="{6AF66D78-A1F8-4D9D-B8D8-4CB96C3A29AA}">
      <dgm:prSet/>
      <dgm:spPr/>
      <dgm:t>
        <a:bodyPr/>
        <a:lstStyle/>
        <a:p>
          <a:endParaRPr lang="ru-RU"/>
        </a:p>
      </dgm:t>
    </dgm:pt>
    <dgm:pt modelId="{019C2BC4-51BF-4A5D-84E9-674A0B7703B1}" type="sibTrans" cxnId="{6AF66D78-A1F8-4D9D-B8D8-4CB96C3A29AA}">
      <dgm:prSet/>
      <dgm:spPr/>
      <dgm:t>
        <a:bodyPr/>
        <a:lstStyle/>
        <a:p>
          <a:endParaRPr lang="ru-RU"/>
        </a:p>
      </dgm:t>
    </dgm:pt>
    <dgm:pt modelId="{ED63FC1C-D3EF-4BBF-8454-C6E6870161F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Лояльность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152003-8E56-4BA8-B03A-D3CB9B596BA0}" type="parTrans" cxnId="{1C97F419-5880-49A6-A4F9-D46D39EC1702}">
      <dgm:prSet/>
      <dgm:spPr/>
      <dgm:t>
        <a:bodyPr/>
        <a:lstStyle/>
        <a:p>
          <a:endParaRPr lang="ru-RU"/>
        </a:p>
      </dgm:t>
    </dgm:pt>
    <dgm:pt modelId="{F5DC5E58-1346-4704-8527-651AAEF46621}" type="sibTrans" cxnId="{1C97F419-5880-49A6-A4F9-D46D39EC1702}">
      <dgm:prSet/>
      <dgm:spPr/>
      <dgm:t>
        <a:bodyPr/>
        <a:lstStyle/>
        <a:p>
          <a:endParaRPr lang="ru-RU"/>
        </a:p>
      </dgm:t>
    </dgm:pt>
    <dgm:pt modelId="{13FDA504-516B-4084-8946-67AD746C6796}" type="pres">
      <dgm:prSet presAssocID="{2873BEE3-74BE-4C3A-BF80-BF99487BCBF3}" presName="compositeShape" presStyleCnt="0">
        <dgm:presLayoutVars>
          <dgm:dir/>
          <dgm:resizeHandles/>
        </dgm:presLayoutVars>
      </dgm:prSet>
      <dgm:spPr/>
    </dgm:pt>
    <dgm:pt modelId="{0BE9DE73-59BA-4E0A-9922-3C359FB9140A}" type="pres">
      <dgm:prSet presAssocID="{2873BEE3-74BE-4C3A-BF80-BF99487BCBF3}" presName="pyramid" presStyleLbl="node1" presStyleIdx="0" presStyleCnt="1"/>
      <dgm:spPr/>
    </dgm:pt>
    <dgm:pt modelId="{43F292DF-4A21-40CB-ACD7-2BF10A08740F}" type="pres">
      <dgm:prSet presAssocID="{2873BEE3-74BE-4C3A-BF80-BF99487BCBF3}" presName="theList" presStyleCnt="0"/>
      <dgm:spPr/>
    </dgm:pt>
    <dgm:pt modelId="{2750CE44-DB73-435A-809D-0381841EDFA2}" type="pres">
      <dgm:prSet presAssocID="{D2E52110-CC9E-428F-8EE9-F7F200729F7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0101F-D91A-409B-955E-E26D10A9321B}" type="pres">
      <dgm:prSet presAssocID="{D2E52110-CC9E-428F-8EE9-F7F200729F74}" presName="aSpace" presStyleCnt="0"/>
      <dgm:spPr/>
    </dgm:pt>
    <dgm:pt modelId="{204E6117-1031-436D-A6F8-8CAA13CF8702}" type="pres">
      <dgm:prSet presAssocID="{3AF433BF-62A2-4FDD-ACA9-A738B82405B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0E13C-AEF2-4C97-BFAE-660DFBA17A9F}" type="pres">
      <dgm:prSet presAssocID="{3AF433BF-62A2-4FDD-ACA9-A738B82405B9}" presName="aSpace" presStyleCnt="0"/>
      <dgm:spPr/>
    </dgm:pt>
    <dgm:pt modelId="{6E2CED36-21C9-43B1-B5E2-F86D9A926416}" type="pres">
      <dgm:prSet presAssocID="{E79F59EA-B032-4C85-84C7-985FFB8D795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8791A-2658-431A-9983-A7852F91A616}" type="pres">
      <dgm:prSet presAssocID="{E79F59EA-B032-4C85-84C7-985FFB8D795B}" presName="aSpace" presStyleCnt="0"/>
      <dgm:spPr/>
    </dgm:pt>
    <dgm:pt modelId="{E88E87DA-DE6B-4230-82C3-199CB30C47DA}" type="pres">
      <dgm:prSet presAssocID="{ED63FC1C-D3EF-4BBF-8454-C6E6870161F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118D9-FB48-488F-87D6-AC5B28C281BF}" type="pres">
      <dgm:prSet presAssocID="{ED63FC1C-D3EF-4BBF-8454-C6E6870161FB}" presName="aSpace" presStyleCnt="0"/>
      <dgm:spPr/>
    </dgm:pt>
  </dgm:ptLst>
  <dgm:cxnLst>
    <dgm:cxn modelId="{B919659E-391A-4081-9357-0559AD586596}" type="presOf" srcId="{3AF433BF-62A2-4FDD-ACA9-A738B82405B9}" destId="{204E6117-1031-436D-A6F8-8CAA13CF8702}" srcOrd="0" destOrd="0" presId="urn:microsoft.com/office/officeart/2005/8/layout/pyramid2"/>
    <dgm:cxn modelId="{6AF66D78-A1F8-4D9D-B8D8-4CB96C3A29AA}" srcId="{2873BEE3-74BE-4C3A-BF80-BF99487BCBF3}" destId="{3AF433BF-62A2-4FDD-ACA9-A738B82405B9}" srcOrd="1" destOrd="0" parTransId="{D3F21272-AE1B-4EF6-B7B2-A9D88BF3CD8D}" sibTransId="{019C2BC4-51BF-4A5D-84E9-674A0B7703B1}"/>
    <dgm:cxn modelId="{6906FD52-9C13-44D3-8C47-D183F22503FC}" srcId="{2873BEE3-74BE-4C3A-BF80-BF99487BCBF3}" destId="{D2E52110-CC9E-428F-8EE9-F7F200729F74}" srcOrd="0" destOrd="0" parTransId="{69E03E64-7BAD-444A-AF30-7D1119BECEB7}" sibTransId="{81124873-D70B-4ED3-A4B3-9DA6643825C8}"/>
    <dgm:cxn modelId="{CF2ABA22-5D1E-4E51-858C-B016C0D13106}" srcId="{2873BEE3-74BE-4C3A-BF80-BF99487BCBF3}" destId="{E79F59EA-B032-4C85-84C7-985FFB8D795B}" srcOrd="2" destOrd="0" parTransId="{AF346BA1-CF1E-48A5-B6DE-310C8F256D82}" sibTransId="{DE20E169-6E55-4B90-B71B-C6FC1E7BBCF8}"/>
    <dgm:cxn modelId="{4EF7FED1-4B10-42DF-BBFF-E707E13C1D74}" type="presOf" srcId="{D2E52110-CC9E-428F-8EE9-F7F200729F74}" destId="{2750CE44-DB73-435A-809D-0381841EDFA2}" srcOrd="0" destOrd="0" presId="urn:microsoft.com/office/officeart/2005/8/layout/pyramid2"/>
    <dgm:cxn modelId="{EC2C6AD9-6BD6-489D-8317-C02F1ECDB08F}" type="presOf" srcId="{E79F59EA-B032-4C85-84C7-985FFB8D795B}" destId="{6E2CED36-21C9-43B1-B5E2-F86D9A926416}" srcOrd="0" destOrd="0" presId="urn:microsoft.com/office/officeart/2005/8/layout/pyramid2"/>
    <dgm:cxn modelId="{B43279B7-FA28-49FD-8A81-7107920A716B}" type="presOf" srcId="{ED63FC1C-D3EF-4BBF-8454-C6E6870161FB}" destId="{E88E87DA-DE6B-4230-82C3-199CB30C47DA}" srcOrd="0" destOrd="0" presId="urn:microsoft.com/office/officeart/2005/8/layout/pyramid2"/>
    <dgm:cxn modelId="{1C97F419-5880-49A6-A4F9-D46D39EC1702}" srcId="{2873BEE3-74BE-4C3A-BF80-BF99487BCBF3}" destId="{ED63FC1C-D3EF-4BBF-8454-C6E6870161FB}" srcOrd="3" destOrd="0" parTransId="{08152003-8E56-4BA8-B03A-D3CB9B596BA0}" sibTransId="{F5DC5E58-1346-4704-8527-651AAEF46621}"/>
    <dgm:cxn modelId="{E29F492A-BAEC-4290-839F-1C6257A04530}" type="presOf" srcId="{2873BEE3-74BE-4C3A-BF80-BF99487BCBF3}" destId="{13FDA504-516B-4084-8946-67AD746C6796}" srcOrd="0" destOrd="0" presId="urn:microsoft.com/office/officeart/2005/8/layout/pyramid2"/>
    <dgm:cxn modelId="{AE6DB5AB-EC40-4D6B-B97E-974C9D31D1A8}" type="presParOf" srcId="{13FDA504-516B-4084-8946-67AD746C6796}" destId="{0BE9DE73-59BA-4E0A-9922-3C359FB9140A}" srcOrd="0" destOrd="0" presId="urn:microsoft.com/office/officeart/2005/8/layout/pyramid2"/>
    <dgm:cxn modelId="{EAEA6D40-C491-4C47-A16B-7B1673B3F540}" type="presParOf" srcId="{13FDA504-516B-4084-8946-67AD746C6796}" destId="{43F292DF-4A21-40CB-ACD7-2BF10A08740F}" srcOrd="1" destOrd="0" presId="urn:microsoft.com/office/officeart/2005/8/layout/pyramid2"/>
    <dgm:cxn modelId="{97053BF6-EB85-4EE2-813C-F609E367659E}" type="presParOf" srcId="{43F292DF-4A21-40CB-ACD7-2BF10A08740F}" destId="{2750CE44-DB73-435A-809D-0381841EDFA2}" srcOrd="0" destOrd="0" presId="urn:microsoft.com/office/officeart/2005/8/layout/pyramid2"/>
    <dgm:cxn modelId="{6133BF33-DF6D-4977-A21B-5B66086F4CC6}" type="presParOf" srcId="{43F292DF-4A21-40CB-ACD7-2BF10A08740F}" destId="{07F0101F-D91A-409B-955E-E26D10A9321B}" srcOrd="1" destOrd="0" presId="urn:microsoft.com/office/officeart/2005/8/layout/pyramid2"/>
    <dgm:cxn modelId="{AEEDEDA9-AC2F-406B-93D0-7081C083D496}" type="presParOf" srcId="{43F292DF-4A21-40CB-ACD7-2BF10A08740F}" destId="{204E6117-1031-436D-A6F8-8CAA13CF8702}" srcOrd="2" destOrd="0" presId="urn:microsoft.com/office/officeart/2005/8/layout/pyramid2"/>
    <dgm:cxn modelId="{8AAB4E23-FE49-4D48-89D3-B8EB90B46D4E}" type="presParOf" srcId="{43F292DF-4A21-40CB-ACD7-2BF10A08740F}" destId="{E1D0E13C-AEF2-4C97-BFAE-660DFBA17A9F}" srcOrd="3" destOrd="0" presId="urn:microsoft.com/office/officeart/2005/8/layout/pyramid2"/>
    <dgm:cxn modelId="{10171647-02B7-436D-B4FC-70EC8663DF3F}" type="presParOf" srcId="{43F292DF-4A21-40CB-ACD7-2BF10A08740F}" destId="{6E2CED36-21C9-43B1-B5E2-F86D9A926416}" srcOrd="4" destOrd="0" presId="urn:microsoft.com/office/officeart/2005/8/layout/pyramid2"/>
    <dgm:cxn modelId="{19B629FD-4121-46CF-B73C-EC1224F8376E}" type="presParOf" srcId="{43F292DF-4A21-40CB-ACD7-2BF10A08740F}" destId="{CC08791A-2658-431A-9983-A7852F91A616}" srcOrd="5" destOrd="0" presId="urn:microsoft.com/office/officeart/2005/8/layout/pyramid2"/>
    <dgm:cxn modelId="{39C610E8-9C2C-48F0-AEE6-AB277E5D9AF3}" type="presParOf" srcId="{43F292DF-4A21-40CB-ACD7-2BF10A08740F}" destId="{E88E87DA-DE6B-4230-82C3-199CB30C47DA}" srcOrd="6" destOrd="0" presId="urn:microsoft.com/office/officeart/2005/8/layout/pyramid2"/>
    <dgm:cxn modelId="{9EB8F512-C7F3-41F9-AC13-04D2024E320E}" type="presParOf" srcId="{43F292DF-4A21-40CB-ACD7-2BF10A08740F}" destId="{76C118D9-FB48-488F-87D6-AC5B28C281BF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26D295-9DAE-4CC4-8102-394F884A014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43240D20-BA62-4AB0-BCF1-838E6F53063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Исследование, сбор информации</a:t>
          </a:r>
          <a:endParaRPr lang="ru-RU" dirty="0"/>
        </a:p>
      </dgm:t>
    </dgm:pt>
    <dgm:pt modelId="{EA3B9432-3783-485E-AC2D-9ABED4B3FCA6}" type="parTrans" cxnId="{E4BC7B91-FA65-49DB-85C4-A2EB59A6FCCD}">
      <dgm:prSet/>
      <dgm:spPr/>
      <dgm:t>
        <a:bodyPr/>
        <a:lstStyle/>
        <a:p>
          <a:endParaRPr lang="ru-RU"/>
        </a:p>
      </dgm:t>
    </dgm:pt>
    <dgm:pt modelId="{AB334EBB-7231-4E68-9B5A-802BF1CAABF0}" type="sibTrans" cxnId="{E4BC7B91-FA65-49DB-85C4-A2EB59A6FCCD}">
      <dgm:prSet/>
      <dgm:spPr/>
      <dgm:t>
        <a:bodyPr/>
        <a:lstStyle/>
        <a:p>
          <a:endParaRPr lang="ru-RU"/>
        </a:p>
      </dgm:t>
    </dgm:pt>
    <dgm:pt modelId="{95E4A9EF-5859-4E6A-B9ED-997BFDA1E50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Постановка цели и задачи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3F9971-5BD3-433B-B480-6323F0BF0409}" type="parTrans" cxnId="{8C2C8AE1-7690-4AAD-8CD8-F0489BD4E225}">
      <dgm:prSet/>
      <dgm:spPr/>
      <dgm:t>
        <a:bodyPr/>
        <a:lstStyle/>
        <a:p>
          <a:endParaRPr lang="ru-RU"/>
        </a:p>
      </dgm:t>
    </dgm:pt>
    <dgm:pt modelId="{1583768C-ACB4-4817-AB1A-1EDD01BCE8D7}" type="sibTrans" cxnId="{8C2C8AE1-7690-4AAD-8CD8-F0489BD4E225}">
      <dgm:prSet/>
      <dgm:spPr/>
      <dgm:t>
        <a:bodyPr/>
        <a:lstStyle/>
        <a:p>
          <a:endParaRPr lang="ru-RU"/>
        </a:p>
      </dgm:t>
    </dgm:pt>
    <dgm:pt modelId="{49132C6D-6D10-40F7-BBF6-A70D5FA891B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Определение потребительской аудитории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1CC6E3A-EE74-428E-B3F8-0DA446C8263A}" type="parTrans" cxnId="{B4C8DDB2-5D10-4332-9DF0-BB97673A9344}">
      <dgm:prSet/>
      <dgm:spPr/>
      <dgm:t>
        <a:bodyPr/>
        <a:lstStyle/>
        <a:p>
          <a:endParaRPr lang="ru-RU"/>
        </a:p>
      </dgm:t>
    </dgm:pt>
    <dgm:pt modelId="{731D6790-12C7-4BF4-9F69-F6E3FCB1104F}" type="sibTrans" cxnId="{B4C8DDB2-5D10-4332-9DF0-BB97673A9344}">
      <dgm:prSet/>
      <dgm:spPr/>
      <dgm:t>
        <a:bodyPr/>
        <a:lstStyle/>
        <a:p>
          <a:endParaRPr lang="ru-RU"/>
        </a:p>
      </dgm:t>
    </dgm:pt>
    <dgm:pt modelId="{6D24749C-4FA5-4461-BD63-A54FDBFCE51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Разработка стратегии продвижения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BEFFE5-132C-42E8-B6ED-F07C7367CFD7}" type="parTrans" cxnId="{A3D0317C-048D-4A41-AE4B-E4014A5E5622}">
      <dgm:prSet/>
      <dgm:spPr/>
      <dgm:t>
        <a:bodyPr/>
        <a:lstStyle/>
        <a:p>
          <a:endParaRPr lang="ru-RU"/>
        </a:p>
      </dgm:t>
    </dgm:pt>
    <dgm:pt modelId="{73CC05FB-C352-4887-A96E-9851798D21BA}" type="sibTrans" cxnId="{A3D0317C-048D-4A41-AE4B-E4014A5E5622}">
      <dgm:prSet/>
      <dgm:spPr/>
      <dgm:t>
        <a:bodyPr/>
        <a:lstStyle/>
        <a:p>
          <a:endParaRPr lang="ru-RU"/>
        </a:p>
      </dgm:t>
    </dgm:pt>
    <dgm:pt modelId="{45710298-116E-4869-923D-115CF0CFC158}" type="pres">
      <dgm:prSet presAssocID="{3126D295-9DAE-4CC4-8102-394F884A0148}" presName="composite" presStyleCnt="0">
        <dgm:presLayoutVars>
          <dgm:chMax val="5"/>
          <dgm:dir/>
          <dgm:resizeHandles val="exact"/>
        </dgm:presLayoutVars>
      </dgm:prSet>
      <dgm:spPr/>
    </dgm:pt>
    <dgm:pt modelId="{FDD12D50-7C13-4C90-B53B-69016FFABA68}" type="pres">
      <dgm:prSet presAssocID="{43240D20-BA62-4AB0-BCF1-838E6F530630}" presName="circle1" presStyleLbl="lnNode1" presStyleIdx="0" presStyleCnt="4"/>
      <dgm:spPr/>
    </dgm:pt>
    <dgm:pt modelId="{19EC4367-D9F0-455B-A576-1995C1EBE75E}" type="pres">
      <dgm:prSet presAssocID="{43240D20-BA62-4AB0-BCF1-838E6F530630}" presName="text1" presStyleLbl="revTx" presStyleIdx="0" presStyleCnt="4" custScaleX="104072" custScaleY="80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22FFC-E032-4F4F-A91C-2AEED9CDE49C}" type="pres">
      <dgm:prSet presAssocID="{43240D20-BA62-4AB0-BCF1-838E6F530630}" presName="line1" presStyleLbl="callout" presStyleIdx="0" presStyleCnt="8"/>
      <dgm:spPr/>
    </dgm:pt>
    <dgm:pt modelId="{5D68244D-05C2-4660-8288-24803C47F5BB}" type="pres">
      <dgm:prSet presAssocID="{43240D20-BA62-4AB0-BCF1-838E6F530630}" presName="d1" presStyleLbl="callout" presStyleIdx="1" presStyleCnt="8"/>
      <dgm:spPr/>
    </dgm:pt>
    <dgm:pt modelId="{4B726F0D-FA7C-42E5-A713-CCFADECC2397}" type="pres">
      <dgm:prSet presAssocID="{95E4A9EF-5859-4E6A-B9ED-997BFDA1E501}" presName="circle2" presStyleLbl="lnNode1" presStyleIdx="1" presStyleCnt="4"/>
      <dgm:spPr/>
    </dgm:pt>
    <dgm:pt modelId="{CE0F3E48-B600-4064-AB72-13B501EE3FF7}" type="pres">
      <dgm:prSet presAssocID="{95E4A9EF-5859-4E6A-B9ED-997BFDA1E501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63A68-E1E2-4369-BE62-C834E2BDCC45}" type="pres">
      <dgm:prSet presAssocID="{95E4A9EF-5859-4E6A-B9ED-997BFDA1E501}" presName="line2" presStyleLbl="callout" presStyleIdx="2" presStyleCnt="8"/>
      <dgm:spPr/>
    </dgm:pt>
    <dgm:pt modelId="{C38913A8-9CAF-42F8-8F05-536F91B4FA55}" type="pres">
      <dgm:prSet presAssocID="{95E4A9EF-5859-4E6A-B9ED-997BFDA1E501}" presName="d2" presStyleLbl="callout" presStyleIdx="3" presStyleCnt="8"/>
      <dgm:spPr/>
    </dgm:pt>
    <dgm:pt modelId="{76BA4513-598E-4483-B2DD-77488DDDC164}" type="pres">
      <dgm:prSet presAssocID="{49132C6D-6D10-40F7-BBF6-A70D5FA891BA}" presName="circle3" presStyleLbl="lnNode1" presStyleIdx="2" presStyleCnt="4"/>
      <dgm:spPr/>
    </dgm:pt>
    <dgm:pt modelId="{896F260B-AD7D-42AC-B9C7-1C88135F75E9}" type="pres">
      <dgm:prSet presAssocID="{49132C6D-6D10-40F7-BBF6-A70D5FA891BA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4C00B-B41D-484E-A818-6CED47EA149A}" type="pres">
      <dgm:prSet presAssocID="{49132C6D-6D10-40F7-BBF6-A70D5FA891BA}" presName="line3" presStyleLbl="callout" presStyleIdx="4" presStyleCnt="8"/>
      <dgm:spPr/>
    </dgm:pt>
    <dgm:pt modelId="{DEB43C00-4689-4EB6-8202-F913913D0EA8}" type="pres">
      <dgm:prSet presAssocID="{49132C6D-6D10-40F7-BBF6-A70D5FA891BA}" presName="d3" presStyleLbl="callout" presStyleIdx="5" presStyleCnt="8"/>
      <dgm:spPr/>
    </dgm:pt>
    <dgm:pt modelId="{59897DB6-9BBC-4D30-83DC-E277F6DD62FD}" type="pres">
      <dgm:prSet presAssocID="{6D24749C-4FA5-4461-BD63-A54FDBFCE517}" presName="circle4" presStyleLbl="lnNode1" presStyleIdx="3" presStyleCnt="4"/>
      <dgm:spPr/>
    </dgm:pt>
    <dgm:pt modelId="{B2FE495A-0B76-456A-A2C2-6C91499F1475}" type="pres">
      <dgm:prSet presAssocID="{6D24749C-4FA5-4461-BD63-A54FDBFCE517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2A5FA-223C-4026-9F69-20533AE7A9AC}" type="pres">
      <dgm:prSet presAssocID="{6D24749C-4FA5-4461-BD63-A54FDBFCE517}" presName="line4" presStyleLbl="callout" presStyleIdx="6" presStyleCnt="8"/>
      <dgm:spPr/>
    </dgm:pt>
    <dgm:pt modelId="{09DBE205-9EB8-4D27-8F44-130E8FDA0765}" type="pres">
      <dgm:prSet presAssocID="{6D24749C-4FA5-4461-BD63-A54FDBFCE517}" presName="d4" presStyleLbl="callout" presStyleIdx="7" presStyleCnt="8"/>
      <dgm:spPr/>
    </dgm:pt>
  </dgm:ptLst>
  <dgm:cxnLst>
    <dgm:cxn modelId="{C2626374-49AF-46DA-8A0B-6B6B05D3EE33}" type="presOf" srcId="{6D24749C-4FA5-4461-BD63-A54FDBFCE517}" destId="{B2FE495A-0B76-456A-A2C2-6C91499F1475}" srcOrd="0" destOrd="0" presId="urn:microsoft.com/office/officeart/2005/8/layout/target1"/>
    <dgm:cxn modelId="{B4C8DDB2-5D10-4332-9DF0-BB97673A9344}" srcId="{3126D295-9DAE-4CC4-8102-394F884A0148}" destId="{49132C6D-6D10-40F7-BBF6-A70D5FA891BA}" srcOrd="2" destOrd="0" parTransId="{71CC6E3A-EE74-428E-B3F8-0DA446C8263A}" sibTransId="{731D6790-12C7-4BF4-9F69-F6E3FCB1104F}"/>
    <dgm:cxn modelId="{8C2C8AE1-7690-4AAD-8CD8-F0489BD4E225}" srcId="{3126D295-9DAE-4CC4-8102-394F884A0148}" destId="{95E4A9EF-5859-4E6A-B9ED-997BFDA1E501}" srcOrd="1" destOrd="0" parTransId="{DB3F9971-5BD3-433B-B480-6323F0BF0409}" sibTransId="{1583768C-ACB4-4817-AB1A-1EDD01BCE8D7}"/>
    <dgm:cxn modelId="{6F62978A-5447-43E4-8E57-28E496AEA03E}" type="presOf" srcId="{95E4A9EF-5859-4E6A-B9ED-997BFDA1E501}" destId="{CE0F3E48-B600-4064-AB72-13B501EE3FF7}" srcOrd="0" destOrd="0" presId="urn:microsoft.com/office/officeart/2005/8/layout/target1"/>
    <dgm:cxn modelId="{A3D0317C-048D-4A41-AE4B-E4014A5E5622}" srcId="{3126D295-9DAE-4CC4-8102-394F884A0148}" destId="{6D24749C-4FA5-4461-BD63-A54FDBFCE517}" srcOrd="3" destOrd="0" parTransId="{E8BEFFE5-132C-42E8-B6ED-F07C7367CFD7}" sibTransId="{73CC05FB-C352-4887-A96E-9851798D21BA}"/>
    <dgm:cxn modelId="{E4BC7B91-FA65-49DB-85C4-A2EB59A6FCCD}" srcId="{3126D295-9DAE-4CC4-8102-394F884A0148}" destId="{43240D20-BA62-4AB0-BCF1-838E6F530630}" srcOrd="0" destOrd="0" parTransId="{EA3B9432-3783-485E-AC2D-9ABED4B3FCA6}" sibTransId="{AB334EBB-7231-4E68-9B5A-802BF1CAABF0}"/>
    <dgm:cxn modelId="{56F8D0AD-8A4F-4473-BD84-A1CEF655F9E3}" type="presOf" srcId="{49132C6D-6D10-40F7-BBF6-A70D5FA891BA}" destId="{896F260B-AD7D-42AC-B9C7-1C88135F75E9}" srcOrd="0" destOrd="0" presId="urn:microsoft.com/office/officeart/2005/8/layout/target1"/>
    <dgm:cxn modelId="{EE56366C-5B6D-4351-AE04-2E238E62DDEA}" type="presOf" srcId="{43240D20-BA62-4AB0-BCF1-838E6F530630}" destId="{19EC4367-D9F0-455B-A576-1995C1EBE75E}" srcOrd="0" destOrd="0" presId="urn:microsoft.com/office/officeart/2005/8/layout/target1"/>
    <dgm:cxn modelId="{825C4B97-CB4F-46A5-87CD-020CB200BA27}" type="presOf" srcId="{3126D295-9DAE-4CC4-8102-394F884A0148}" destId="{45710298-116E-4869-923D-115CF0CFC158}" srcOrd="0" destOrd="0" presId="urn:microsoft.com/office/officeart/2005/8/layout/target1"/>
    <dgm:cxn modelId="{5AD21DC3-94E0-4C1D-8514-5FA8A9B856B5}" type="presParOf" srcId="{45710298-116E-4869-923D-115CF0CFC158}" destId="{FDD12D50-7C13-4C90-B53B-69016FFABA68}" srcOrd="0" destOrd="0" presId="urn:microsoft.com/office/officeart/2005/8/layout/target1"/>
    <dgm:cxn modelId="{89275590-B907-45B9-BB86-500A93C3CD02}" type="presParOf" srcId="{45710298-116E-4869-923D-115CF0CFC158}" destId="{19EC4367-D9F0-455B-A576-1995C1EBE75E}" srcOrd="1" destOrd="0" presId="urn:microsoft.com/office/officeart/2005/8/layout/target1"/>
    <dgm:cxn modelId="{65DA89BA-E5FA-42D7-852E-FD74214F6D4B}" type="presParOf" srcId="{45710298-116E-4869-923D-115CF0CFC158}" destId="{70B22FFC-E032-4F4F-A91C-2AEED9CDE49C}" srcOrd="2" destOrd="0" presId="urn:microsoft.com/office/officeart/2005/8/layout/target1"/>
    <dgm:cxn modelId="{AB996D02-9E72-4670-BCD8-DFAB44942BF7}" type="presParOf" srcId="{45710298-116E-4869-923D-115CF0CFC158}" destId="{5D68244D-05C2-4660-8288-24803C47F5BB}" srcOrd="3" destOrd="0" presId="urn:microsoft.com/office/officeart/2005/8/layout/target1"/>
    <dgm:cxn modelId="{247A9200-4D0A-4415-BB6B-6387A0B490D9}" type="presParOf" srcId="{45710298-116E-4869-923D-115CF0CFC158}" destId="{4B726F0D-FA7C-42E5-A713-CCFADECC2397}" srcOrd="4" destOrd="0" presId="urn:microsoft.com/office/officeart/2005/8/layout/target1"/>
    <dgm:cxn modelId="{CBE48B03-9BBA-4324-857E-904157B81521}" type="presParOf" srcId="{45710298-116E-4869-923D-115CF0CFC158}" destId="{CE0F3E48-B600-4064-AB72-13B501EE3FF7}" srcOrd="5" destOrd="0" presId="urn:microsoft.com/office/officeart/2005/8/layout/target1"/>
    <dgm:cxn modelId="{BAD126DE-0B53-438A-899C-06AAD1A3AE1A}" type="presParOf" srcId="{45710298-116E-4869-923D-115CF0CFC158}" destId="{8C063A68-E1E2-4369-BE62-C834E2BDCC45}" srcOrd="6" destOrd="0" presId="urn:microsoft.com/office/officeart/2005/8/layout/target1"/>
    <dgm:cxn modelId="{E6DF5036-CB71-4657-B903-5193AD14E779}" type="presParOf" srcId="{45710298-116E-4869-923D-115CF0CFC158}" destId="{C38913A8-9CAF-42F8-8F05-536F91B4FA55}" srcOrd="7" destOrd="0" presId="urn:microsoft.com/office/officeart/2005/8/layout/target1"/>
    <dgm:cxn modelId="{46F5C167-7859-4D6D-BA6D-6A0BD0394A19}" type="presParOf" srcId="{45710298-116E-4869-923D-115CF0CFC158}" destId="{76BA4513-598E-4483-B2DD-77488DDDC164}" srcOrd="8" destOrd="0" presId="urn:microsoft.com/office/officeart/2005/8/layout/target1"/>
    <dgm:cxn modelId="{E5DFFA7B-9318-484F-90BA-19C2063B520D}" type="presParOf" srcId="{45710298-116E-4869-923D-115CF0CFC158}" destId="{896F260B-AD7D-42AC-B9C7-1C88135F75E9}" srcOrd="9" destOrd="0" presId="urn:microsoft.com/office/officeart/2005/8/layout/target1"/>
    <dgm:cxn modelId="{3343C113-00CE-437A-AF8E-DFC1C2D45718}" type="presParOf" srcId="{45710298-116E-4869-923D-115CF0CFC158}" destId="{EB64C00B-B41D-484E-A818-6CED47EA149A}" srcOrd="10" destOrd="0" presId="urn:microsoft.com/office/officeart/2005/8/layout/target1"/>
    <dgm:cxn modelId="{C0B1FF44-92D2-4176-B5EE-C4D9658DB9C5}" type="presParOf" srcId="{45710298-116E-4869-923D-115CF0CFC158}" destId="{DEB43C00-4689-4EB6-8202-F913913D0EA8}" srcOrd="11" destOrd="0" presId="urn:microsoft.com/office/officeart/2005/8/layout/target1"/>
    <dgm:cxn modelId="{361E3DB5-7EEA-4D8B-8576-8E60BBF8BF79}" type="presParOf" srcId="{45710298-116E-4869-923D-115CF0CFC158}" destId="{59897DB6-9BBC-4D30-83DC-E277F6DD62FD}" srcOrd="12" destOrd="0" presId="urn:microsoft.com/office/officeart/2005/8/layout/target1"/>
    <dgm:cxn modelId="{020FA196-3155-4FD6-AC91-FA8F8008A922}" type="presParOf" srcId="{45710298-116E-4869-923D-115CF0CFC158}" destId="{B2FE495A-0B76-456A-A2C2-6C91499F1475}" srcOrd="13" destOrd="0" presId="urn:microsoft.com/office/officeart/2005/8/layout/target1"/>
    <dgm:cxn modelId="{BE4CE83E-A43D-4B38-A31C-91AF628E90D4}" type="presParOf" srcId="{45710298-116E-4869-923D-115CF0CFC158}" destId="{A172A5FA-223C-4026-9F69-20533AE7A9AC}" srcOrd="14" destOrd="0" presId="urn:microsoft.com/office/officeart/2005/8/layout/target1"/>
    <dgm:cxn modelId="{E28A4003-6955-4CC8-8463-7B56387B508B}" type="presParOf" srcId="{45710298-116E-4869-923D-115CF0CFC158}" destId="{09DBE205-9EB8-4D27-8F44-130E8FDA0765}" srcOrd="15" destOrd="0" presId="urn:microsoft.com/office/officeart/2005/8/layout/targe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C53DD7-4359-40C0-9C9C-4ADB724241A2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6A6D17-3639-4F4F-B510-AF679956C004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ATL предполагает однонаправленное воздействие через классические средства коммуникации: телевидение, СМИ, на наружных носителях и в бумажном, полиграфическом варианте.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0EBA04-C08F-40F2-BB17-A5D46B98857B}" type="parTrans" cxnId="{0D8E7330-5FA9-4D6E-ADC9-21B5E8B3BDEA}">
      <dgm:prSet/>
      <dgm:spPr/>
      <dgm:t>
        <a:bodyPr/>
        <a:lstStyle/>
        <a:p>
          <a:endParaRPr lang="ru-RU"/>
        </a:p>
      </dgm:t>
    </dgm:pt>
    <dgm:pt modelId="{EB9E425B-1620-4A56-902A-27F87B0D866E}" type="sibTrans" cxnId="{0D8E7330-5FA9-4D6E-ADC9-21B5E8B3BDEA}">
      <dgm:prSet/>
      <dgm:spPr/>
      <dgm:t>
        <a:bodyPr/>
        <a:lstStyle/>
        <a:p>
          <a:endParaRPr lang="ru-RU"/>
        </a:p>
      </dgm:t>
    </dgm:pt>
    <dgm:pt modelId="{A727735B-BB4E-4E1C-A7DF-2ACFD8E4775B}" type="pres">
      <dgm:prSet presAssocID="{F2C53DD7-4359-40C0-9C9C-4ADB724241A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DF78CAA-16AD-4E4E-8113-566E1D54AA89}" type="pres">
      <dgm:prSet presAssocID="{BA6A6D17-3639-4F4F-B510-AF679956C004}" presName="composite" presStyleCnt="0">
        <dgm:presLayoutVars>
          <dgm:chMax/>
          <dgm:chPref/>
        </dgm:presLayoutVars>
      </dgm:prSet>
      <dgm:spPr/>
    </dgm:pt>
    <dgm:pt modelId="{250C63FF-34F1-468B-9DD6-43A0CE379DA2}" type="pres">
      <dgm:prSet presAssocID="{BA6A6D17-3639-4F4F-B510-AF679956C004}" presName="Image" presStyleLbl="bgImgPlace1" presStyleIdx="0" presStyleCnt="1" custScaleX="139811" custScaleY="116221" custLinFactNeighborX="-1953" custLinFactNeighborY="8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9EBBB5F-4213-43FA-94D6-77FB68CE7510}" type="pres">
      <dgm:prSet presAssocID="{BA6A6D17-3639-4F4F-B510-AF679956C004}" presName="ParentText" presStyleLbl="revTx" presStyleIdx="0" presStyleCnt="1" custScaleX="110179" custScaleY="99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32DA4-EA72-405E-B7E6-2AA74420D13B}" type="pres">
      <dgm:prSet presAssocID="{BA6A6D17-3639-4F4F-B510-AF679956C004}" presName="tlFrame" presStyleLbl="node1" presStyleIdx="0" presStyleCnt="4" custLinFactNeighborX="5499" custLinFactNeighborY="3897"/>
      <dgm:spPr/>
    </dgm:pt>
    <dgm:pt modelId="{A906B3A7-0284-4BE5-8603-AFD05A06A500}" type="pres">
      <dgm:prSet presAssocID="{BA6A6D17-3639-4F4F-B510-AF679956C004}" presName="trFrame" presStyleLbl="node1" presStyleIdx="1" presStyleCnt="4"/>
      <dgm:spPr/>
    </dgm:pt>
    <dgm:pt modelId="{C2060A84-B4F6-42B6-AB36-15F5C31E7B34}" type="pres">
      <dgm:prSet presAssocID="{BA6A6D17-3639-4F4F-B510-AF679956C004}" presName="blFrame" presStyleLbl="node1" presStyleIdx="2" presStyleCnt="4"/>
      <dgm:spPr/>
    </dgm:pt>
    <dgm:pt modelId="{E36F1A30-D575-4048-A380-7D3C1AE0F1C2}" type="pres">
      <dgm:prSet presAssocID="{BA6A6D17-3639-4F4F-B510-AF679956C004}" presName="brFrame" presStyleLbl="node1" presStyleIdx="3" presStyleCnt="4"/>
      <dgm:spPr/>
    </dgm:pt>
  </dgm:ptLst>
  <dgm:cxnLst>
    <dgm:cxn modelId="{ACF2809F-8553-4E04-B72F-6013CB72C937}" type="presOf" srcId="{F2C53DD7-4359-40C0-9C9C-4ADB724241A2}" destId="{A727735B-BB4E-4E1C-A7DF-2ACFD8E4775B}" srcOrd="0" destOrd="0" presId="urn:microsoft.com/office/officeart/2009/3/layout/FramedTextPicture"/>
    <dgm:cxn modelId="{057DBBDA-2A7B-4279-BDC5-977EFB10B489}" type="presOf" srcId="{BA6A6D17-3639-4F4F-B510-AF679956C004}" destId="{19EBBB5F-4213-43FA-94D6-77FB68CE7510}" srcOrd="0" destOrd="0" presId="urn:microsoft.com/office/officeart/2009/3/layout/FramedTextPicture"/>
    <dgm:cxn modelId="{0D8E7330-5FA9-4D6E-ADC9-21B5E8B3BDEA}" srcId="{F2C53DD7-4359-40C0-9C9C-4ADB724241A2}" destId="{BA6A6D17-3639-4F4F-B510-AF679956C004}" srcOrd="0" destOrd="0" parTransId="{F00EBA04-C08F-40F2-BB17-A5D46B98857B}" sibTransId="{EB9E425B-1620-4A56-902A-27F87B0D866E}"/>
    <dgm:cxn modelId="{7D4394BA-B7D0-4A26-90B4-1DDCD824058C}" type="presParOf" srcId="{A727735B-BB4E-4E1C-A7DF-2ACFD8E4775B}" destId="{9DF78CAA-16AD-4E4E-8113-566E1D54AA89}" srcOrd="0" destOrd="0" presId="urn:microsoft.com/office/officeart/2009/3/layout/FramedTextPicture"/>
    <dgm:cxn modelId="{07F05C9C-1C99-486B-961D-A220E4111ED2}" type="presParOf" srcId="{9DF78CAA-16AD-4E4E-8113-566E1D54AA89}" destId="{250C63FF-34F1-468B-9DD6-43A0CE379DA2}" srcOrd="0" destOrd="0" presId="urn:microsoft.com/office/officeart/2009/3/layout/FramedTextPicture"/>
    <dgm:cxn modelId="{4D3422DC-0C20-457E-AF9B-E4853F3F6378}" type="presParOf" srcId="{9DF78CAA-16AD-4E4E-8113-566E1D54AA89}" destId="{19EBBB5F-4213-43FA-94D6-77FB68CE7510}" srcOrd="1" destOrd="0" presId="urn:microsoft.com/office/officeart/2009/3/layout/FramedTextPicture"/>
    <dgm:cxn modelId="{1AE12E94-A46D-46AE-8DB5-927D2B287FFA}" type="presParOf" srcId="{9DF78CAA-16AD-4E4E-8113-566E1D54AA89}" destId="{F9132DA4-EA72-405E-B7E6-2AA74420D13B}" srcOrd="2" destOrd="0" presId="urn:microsoft.com/office/officeart/2009/3/layout/FramedTextPicture"/>
    <dgm:cxn modelId="{0794C8C5-E40C-4D94-87BD-5BAC359867B5}" type="presParOf" srcId="{9DF78CAA-16AD-4E4E-8113-566E1D54AA89}" destId="{A906B3A7-0284-4BE5-8603-AFD05A06A500}" srcOrd="3" destOrd="0" presId="urn:microsoft.com/office/officeart/2009/3/layout/FramedTextPicture"/>
    <dgm:cxn modelId="{9F475150-DF84-4A54-AA69-59F5B722E5E7}" type="presParOf" srcId="{9DF78CAA-16AD-4E4E-8113-566E1D54AA89}" destId="{C2060A84-B4F6-42B6-AB36-15F5C31E7B34}" srcOrd="4" destOrd="0" presId="urn:microsoft.com/office/officeart/2009/3/layout/FramedTextPicture"/>
    <dgm:cxn modelId="{4E718AA8-8256-4176-BE24-BDB50B7A2C5D}" type="presParOf" srcId="{9DF78CAA-16AD-4E4E-8113-566E1D54AA89}" destId="{E36F1A30-D575-4048-A380-7D3C1AE0F1C2}" srcOrd="5" destOrd="0" presId="urn:microsoft.com/office/officeart/2009/3/layout/FramedTextPicture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5F3B23-3A66-40AD-8FA2-AB2326D6E81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565BA6-2F09-4124-8432-616D7840969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BTL – это комплекс маркетинговых коммуникаций, которые предполагают вовлечение покупателя в диалог, нестандартное воздействия.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546A44C-7558-414E-9ABC-9491FDA2DCD7}" type="parTrans" cxnId="{E3B00D15-242D-43A3-AC8C-CA9E6F40CD51}">
      <dgm:prSet/>
      <dgm:spPr/>
      <dgm:t>
        <a:bodyPr/>
        <a:lstStyle/>
        <a:p>
          <a:endParaRPr lang="ru-RU"/>
        </a:p>
      </dgm:t>
    </dgm:pt>
    <dgm:pt modelId="{B933BE4F-8FB5-42A4-A2C0-32EEA4D5AB06}" type="sibTrans" cxnId="{E3B00D15-242D-43A3-AC8C-CA9E6F40CD51}">
      <dgm:prSet/>
      <dgm:spPr/>
      <dgm:t>
        <a:bodyPr/>
        <a:lstStyle/>
        <a:p>
          <a:endParaRPr lang="ru-RU"/>
        </a:p>
      </dgm:t>
    </dgm:pt>
    <dgm:pt modelId="{40CEF31B-7952-4846-B09D-E0AD318A5FF2}" type="pres">
      <dgm:prSet presAssocID="{EF5F3B23-3A66-40AD-8FA2-AB2326D6E81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605B810E-43B7-42DF-BD0B-8C51B2BFA9A5}" type="pres">
      <dgm:prSet presAssocID="{51565BA6-2F09-4124-8432-616D78409696}" presName="composite" presStyleCnt="0">
        <dgm:presLayoutVars>
          <dgm:chMax/>
          <dgm:chPref/>
        </dgm:presLayoutVars>
      </dgm:prSet>
      <dgm:spPr/>
    </dgm:pt>
    <dgm:pt modelId="{21C38623-CB9A-455A-944C-B3F30780B2C4}" type="pres">
      <dgm:prSet presAssocID="{51565BA6-2F09-4124-8432-616D78409696}" presName="Image" presStyleLbl="bgImgPlace1" presStyleIdx="0" presStyleCnt="1" custScaleX="138442" custScaleY="133757" custLinFactNeighborX="-4745" custLinFactNeighborY="56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84838EC-69DF-483D-836B-946F94DF332F}" type="pres">
      <dgm:prSet presAssocID="{51565BA6-2F09-4124-8432-616D78409696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2D00C-8890-4C6E-9C1A-44BCA03CEA92}" type="pres">
      <dgm:prSet presAssocID="{51565BA6-2F09-4124-8432-616D78409696}" presName="tlFrame" presStyleLbl="node1" presStyleIdx="0" presStyleCnt="4"/>
      <dgm:spPr/>
    </dgm:pt>
    <dgm:pt modelId="{64236029-D2E1-44B7-A875-A68B8055EDA5}" type="pres">
      <dgm:prSet presAssocID="{51565BA6-2F09-4124-8432-616D78409696}" presName="trFrame" presStyleLbl="node1" presStyleIdx="1" presStyleCnt="4"/>
      <dgm:spPr/>
    </dgm:pt>
    <dgm:pt modelId="{9EFFDE12-72CD-4B8E-B1D5-1DEAE82C5B77}" type="pres">
      <dgm:prSet presAssocID="{51565BA6-2F09-4124-8432-616D78409696}" presName="blFrame" presStyleLbl="node1" presStyleIdx="2" presStyleCnt="4"/>
      <dgm:spPr/>
    </dgm:pt>
    <dgm:pt modelId="{1A555710-3B00-43AC-A92E-DF9DE224F878}" type="pres">
      <dgm:prSet presAssocID="{51565BA6-2F09-4124-8432-616D78409696}" presName="brFrame" presStyleLbl="node1" presStyleIdx="3" presStyleCnt="4"/>
      <dgm:spPr/>
    </dgm:pt>
  </dgm:ptLst>
  <dgm:cxnLst>
    <dgm:cxn modelId="{E6100A50-F390-42BD-A92C-1BFCB91D1CB9}" type="presOf" srcId="{EF5F3B23-3A66-40AD-8FA2-AB2326D6E81E}" destId="{40CEF31B-7952-4846-B09D-E0AD318A5FF2}" srcOrd="0" destOrd="0" presId="urn:microsoft.com/office/officeart/2009/3/layout/FramedTextPicture"/>
    <dgm:cxn modelId="{94D05207-51E3-4D55-83AD-AD64B3BC4D02}" type="presOf" srcId="{51565BA6-2F09-4124-8432-616D78409696}" destId="{984838EC-69DF-483D-836B-946F94DF332F}" srcOrd="0" destOrd="0" presId="urn:microsoft.com/office/officeart/2009/3/layout/FramedTextPicture"/>
    <dgm:cxn modelId="{E3B00D15-242D-43A3-AC8C-CA9E6F40CD51}" srcId="{EF5F3B23-3A66-40AD-8FA2-AB2326D6E81E}" destId="{51565BA6-2F09-4124-8432-616D78409696}" srcOrd="0" destOrd="0" parTransId="{0546A44C-7558-414E-9ABC-9491FDA2DCD7}" sibTransId="{B933BE4F-8FB5-42A4-A2C0-32EEA4D5AB06}"/>
    <dgm:cxn modelId="{E9532E7A-DB22-49F1-B998-60F4557624DE}" type="presParOf" srcId="{40CEF31B-7952-4846-B09D-E0AD318A5FF2}" destId="{605B810E-43B7-42DF-BD0B-8C51B2BFA9A5}" srcOrd="0" destOrd="0" presId="urn:microsoft.com/office/officeart/2009/3/layout/FramedTextPicture"/>
    <dgm:cxn modelId="{17CE6EF8-E2FF-439D-B10B-58294BA9874E}" type="presParOf" srcId="{605B810E-43B7-42DF-BD0B-8C51B2BFA9A5}" destId="{21C38623-CB9A-455A-944C-B3F30780B2C4}" srcOrd="0" destOrd="0" presId="urn:microsoft.com/office/officeart/2009/3/layout/FramedTextPicture"/>
    <dgm:cxn modelId="{E0FD6A6F-5BA4-4260-B34D-5FD8E49B320B}" type="presParOf" srcId="{605B810E-43B7-42DF-BD0B-8C51B2BFA9A5}" destId="{984838EC-69DF-483D-836B-946F94DF332F}" srcOrd="1" destOrd="0" presId="urn:microsoft.com/office/officeart/2009/3/layout/FramedTextPicture"/>
    <dgm:cxn modelId="{38868CBF-16B8-49C6-9A15-CCECE213E529}" type="presParOf" srcId="{605B810E-43B7-42DF-BD0B-8C51B2BFA9A5}" destId="{4F82D00C-8890-4C6E-9C1A-44BCA03CEA92}" srcOrd="2" destOrd="0" presId="urn:microsoft.com/office/officeart/2009/3/layout/FramedTextPicture"/>
    <dgm:cxn modelId="{29EE2B87-F645-4BF3-8463-BFF273A98904}" type="presParOf" srcId="{605B810E-43B7-42DF-BD0B-8C51B2BFA9A5}" destId="{64236029-D2E1-44B7-A875-A68B8055EDA5}" srcOrd="3" destOrd="0" presId="urn:microsoft.com/office/officeart/2009/3/layout/FramedTextPicture"/>
    <dgm:cxn modelId="{98D3F649-C7A0-4949-BF52-65F5B7C337C4}" type="presParOf" srcId="{605B810E-43B7-42DF-BD0B-8C51B2BFA9A5}" destId="{9EFFDE12-72CD-4B8E-B1D5-1DEAE82C5B77}" srcOrd="4" destOrd="0" presId="urn:microsoft.com/office/officeart/2009/3/layout/FramedTextPicture"/>
    <dgm:cxn modelId="{8F8EEAD6-BE3A-4404-A27A-A4F66ABE2C8C}" type="presParOf" srcId="{605B810E-43B7-42DF-BD0B-8C51B2BFA9A5}" destId="{1A555710-3B00-43AC-A92E-DF9DE224F878}" srcOrd="5" destOrd="0" presId="urn:microsoft.com/office/officeart/2009/3/layout/FramedTextPicture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0B1976-C392-43B5-80DE-60FF9A9CCA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52EE150-0B6D-41DA-BFBE-34E21E183FD3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SEO маркетинг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AAE9255-62C0-4B8B-BC46-8DD0E5D9399B}" type="parTrans" cxnId="{8112F80C-DC14-4DEE-8B08-C8F432B9E7CA}">
      <dgm:prSet/>
      <dgm:spPr/>
      <dgm:t>
        <a:bodyPr/>
        <a:lstStyle/>
        <a:p>
          <a:endParaRPr lang="ru-RU"/>
        </a:p>
      </dgm:t>
    </dgm:pt>
    <dgm:pt modelId="{33D6AE33-7774-4449-8D71-911D9BE560E9}" type="sibTrans" cxnId="{8112F80C-DC14-4DEE-8B08-C8F432B9E7CA}">
      <dgm:prSet/>
      <dgm:spPr/>
      <dgm:t>
        <a:bodyPr/>
        <a:lstStyle/>
        <a:p>
          <a:endParaRPr lang="ru-RU"/>
        </a:p>
      </dgm:t>
    </dgm:pt>
    <dgm:pt modelId="{68C60F0D-94E7-45AE-926B-12F10EF1FB08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Контекстная реклама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EB0A4B-E5D0-4764-A66A-7B217F1AC4EA}" type="parTrans" cxnId="{7BBC8BBC-9E72-40F0-B211-20CA1CE5F7CE}">
      <dgm:prSet/>
      <dgm:spPr/>
      <dgm:t>
        <a:bodyPr/>
        <a:lstStyle/>
        <a:p>
          <a:endParaRPr lang="ru-RU"/>
        </a:p>
      </dgm:t>
    </dgm:pt>
    <dgm:pt modelId="{7E3BCA74-0848-4B0B-AA51-D26498EB86C8}" type="sibTrans" cxnId="{7BBC8BBC-9E72-40F0-B211-20CA1CE5F7CE}">
      <dgm:prSet/>
      <dgm:spPr/>
      <dgm:t>
        <a:bodyPr/>
        <a:lstStyle/>
        <a:p>
          <a:endParaRPr lang="ru-RU"/>
        </a:p>
      </dgm:t>
    </dgm:pt>
    <dgm:pt modelId="{A644F3BB-6E7A-4DCE-B484-6A5DA3ADC4EA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SERM (управление репутацией в сети) 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CCF229C-391E-410B-B9F5-02EEF409A417}" type="parTrans" cxnId="{BC30FB6D-FA05-4D21-A491-76514748D333}">
      <dgm:prSet/>
      <dgm:spPr/>
      <dgm:t>
        <a:bodyPr/>
        <a:lstStyle/>
        <a:p>
          <a:endParaRPr lang="ru-RU"/>
        </a:p>
      </dgm:t>
    </dgm:pt>
    <dgm:pt modelId="{82CC78B4-CADD-44A0-9618-00BF9EA11756}" type="sibTrans" cxnId="{BC30FB6D-FA05-4D21-A491-76514748D333}">
      <dgm:prSet/>
      <dgm:spPr/>
      <dgm:t>
        <a:bodyPr/>
        <a:lstStyle/>
        <a:p>
          <a:endParaRPr lang="ru-RU"/>
        </a:p>
      </dgm:t>
    </dgm:pt>
    <dgm:pt modelId="{98CD05F7-7136-43EE-AC3F-802F505E0B9D}" type="pres">
      <dgm:prSet presAssocID="{F80B1976-C392-43B5-80DE-60FF9A9CCA95}" presName="CompostProcess" presStyleCnt="0">
        <dgm:presLayoutVars>
          <dgm:dir/>
          <dgm:resizeHandles val="exact"/>
        </dgm:presLayoutVars>
      </dgm:prSet>
      <dgm:spPr/>
    </dgm:pt>
    <dgm:pt modelId="{D1E8E43A-D4EE-4FC4-9A11-9609A0D4745D}" type="pres">
      <dgm:prSet presAssocID="{F80B1976-C392-43B5-80DE-60FF9A9CCA95}" presName="arrow" presStyleLbl="bgShp" presStyleIdx="0" presStyleCnt="1" custScaleX="88027" custScaleY="71650"/>
      <dgm:spPr/>
    </dgm:pt>
    <dgm:pt modelId="{2A004E8A-FDA5-46BF-9461-C6B339A75093}" type="pres">
      <dgm:prSet presAssocID="{F80B1976-C392-43B5-80DE-60FF9A9CCA95}" presName="linearProcess" presStyleCnt="0"/>
      <dgm:spPr/>
    </dgm:pt>
    <dgm:pt modelId="{2665010F-4A42-4B58-8E59-83A6832CB2E8}" type="pres">
      <dgm:prSet presAssocID="{052EE150-0B6D-41DA-BFBE-34E21E183FD3}" presName="textNode" presStyleLbl="node1" presStyleIdx="0" presStyleCnt="3" custScaleX="155377" custScaleY="10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E3D3D-9E09-4BF9-B796-D7A8433DBB8E}" type="pres">
      <dgm:prSet presAssocID="{33D6AE33-7774-4449-8D71-911D9BE560E9}" presName="sibTrans" presStyleCnt="0"/>
      <dgm:spPr/>
    </dgm:pt>
    <dgm:pt modelId="{8206B3F6-D66C-4358-9659-EA6758976C5F}" type="pres">
      <dgm:prSet presAssocID="{68C60F0D-94E7-45AE-926B-12F10EF1FB08}" presName="textNode" presStyleLbl="node1" presStyleIdx="1" presStyleCnt="3" custScaleX="154180" custScaleY="10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2F902-6A54-4C0E-A9E6-64F4840E126D}" type="pres">
      <dgm:prSet presAssocID="{7E3BCA74-0848-4B0B-AA51-D26498EB86C8}" presName="sibTrans" presStyleCnt="0"/>
      <dgm:spPr/>
    </dgm:pt>
    <dgm:pt modelId="{D976C36C-3897-4A0E-85C0-9B238B587238}" type="pres">
      <dgm:prSet presAssocID="{A644F3BB-6E7A-4DCE-B484-6A5DA3ADC4EA}" presName="textNode" presStyleLbl="node1" presStyleIdx="2" presStyleCnt="3" custScaleX="145093" custScaleY="109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581D03-441C-4344-97D9-1DDD62D3535E}" type="presOf" srcId="{68C60F0D-94E7-45AE-926B-12F10EF1FB08}" destId="{8206B3F6-D66C-4358-9659-EA6758976C5F}" srcOrd="0" destOrd="0" presId="urn:microsoft.com/office/officeart/2005/8/layout/hProcess9"/>
    <dgm:cxn modelId="{C3846B6D-A3FE-497B-9D2D-32C8671414AA}" type="presOf" srcId="{A644F3BB-6E7A-4DCE-B484-6A5DA3ADC4EA}" destId="{D976C36C-3897-4A0E-85C0-9B238B587238}" srcOrd="0" destOrd="0" presId="urn:microsoft.com/office/officeart/2005/8/layout/hProcess9"/>
    <dgm:cxn modelId="{7BBC8BBC-9E72-40F0-B211-20CA1CE5F7CE}" srcId="{F80B1976-C392-43B5-80DE-60FF9A9CCA95}" destId="{68C60F0D-94E7-45AE-926B-12F10EF1FB08}" srcOrd="1" destOrd="0" parTransId="{6DEB0A4B-E5D0-4764-A66A-7B217F1AC4EA}" sibTransId="{7E3BCA74-0848-4B0B-AA51-D26498EB86C8}"/>
    <dgm:cxn modelId="{8112F80C-DC14-4DEE-8B08-C8F432B9E7CA}" srcId="{F80B1976-C392-43B5-80DE-60FF9A9CCA95}" destId="{052EE150-0B6D-41DA-BFBE-34E21E183FD3}" srcOrd="0" destOrd="0" parTransId="{CAAE9255-62C0-4B8B-BC46-8DD0E5D9399B}" sibTransId="{33D6AE33-7774-4449-8D71-911D9BE560E9}"/>
    <dgm:cxn modelId="{F201F1B4-0E1E-49B4-9571-DD8113C8EAB6}" type="presOf" srcId="{F80B1976-C392-43B5-80DE-60FF9A9CCA95}" destId="{98CD05F7-7136-43EE-AC3F-802F505E0B9D}" srcOrd="0" destOrd="0" presId="urn:microsoft.com/office/officeart/2005/8/layout/hProcess9"/>
    <dgm:cxn modelId="{BC30FB6D-FA05-4D21-A491-76514748D333}" srcId="{F80B1976-C392-43B5-80DE-60FF9A9CCA95}" destId="{A644F3BB-6E7A-4DCE-B484-6A5DA3ADC4EA}" srcOrd="2" destOrd="0" parTransId="{2CCF229C-391E-410B-B9F5-02EEF409A417}" sibTransId="{82CC78B4-CADD-44A0-9618-00BF9EA11756}"/>
    <dgm:cxn modelId="{60E12C22-B83C-4F3A-8293-29B610367720}" type="presOf" srcId="{052EE150-0B6D-41DA-BFBE-34E21E183FD3}" destId="{2665010F-4A42-4B58-8E59-83A6832CB2E8}" srcOrd="0" destOrd="0" presId="urn:microsoft.com/office/officeart/2005/8/layout/hProcess9"/>
    <dgm:cxn modelId="{65D93775-A173-4E56-A9C3-11D7CC4C0A7F}" type="presParOf" srcId="{98CD05F7-7136-43EE-AC3F-802F505E0B9D}" destId="{D1E8E43A-D4EE-4FC4-9A11-9609A0D4745D}" srcOrd="0" destOrd="0" presId="urn:microsoft.com/office/officeart/2005/8/layout/hProcess9"/>
    <dgm:cxn modelId="{3C85E081-8484-43B5-A0B2-10189CA8E22A}" type="presParOf" srcId="{98CD05F7-7136-43EE-AC3F-802F505E0B9D}" destId="{2A004E8A-FDA5-46BF-9461-C6B339A75093}" srcOrd="1" destOrd="0" presId="urn:microsoft.com/office/officeart/2005/8/layout/hProcess9"/>
    <dgm:cxn modelId="{A0B63AC8-429D-49EC-9F4C-0BF15835B320}" type="presParOf" srcId="{2A004E8A-FDA5-46BF-9461-C6B339A75093}" destId="{2665010F-4A42-4B58-8E59-83A6832CB2E8}" srcOrd="0" destOrd="0" presId="urn:microsoft.com/office/officeart/2005/8/layout/hProcess9"/>
    <dgm:cxn modelId="{52A1E924-1426-4694-9FFF-7D35EC3215C2}" type="presParOf" srcId="{2A004E8A-FDA5-46BF-9461-C6B339A75093}" destId="{155E3D3D-9E09-4BF9-B796-D7A8433DBB8E}" srcOrd="1" destOrd="0" presId="urn:microsoft.com/office/officeart/2005/8/layout/hProcess9"/>
    <dgm:cxn modelId="{46B09471-8BEF-43B3-A308-2A9047038A5A}" type="presParOf" srcId="{2A004E8A-FDA5-46BF-9461-C6B339A75093}" destId="{8206B3F6-D66C-4358-9659-EA6758976C5F}" srcOrd="2" destOrd="0" presId="urn:microsoft.com/office/officeart/2005/8/layout/hProcess9"/>
    <dgm:cxn modelId="{0AB7ECA9-352E-47FB-87FC-ADD7748BDBD2}" type="presParOf" srcId="{2A004E8A-FDA5-46BF-9461-C6B339A75093}" destId="{D172F902-6A54-4C0E-A9E6-64F4840E126D}" srcOrd="3" destOrd="0" presId="urn:microsoft.com/office/officeart/2005/8/layout/hProcess9"/>
    <dgm:cxn modelId="{B92B4BF2-2B8C-4BA7-B6F5-56C2BF512450}" type="presParOf" srcId="{2A004E8A-FDA5-46BF-9461-C6B339A75093}" destId="{D976C36C-3897-4A0E-85C0-9B238B587238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C0322F-85E2-4B83-84D5-6001BAEBB634}" type="doc">
      <dgm:prSet loTypeId="urn:microsoft.com/office/officeart/2005/8/layout/default#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EA20F9B-203F-4E14-A212-330CDE5B71DB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Выяснить, есть ли у право у компании размещаться на той или иной платформе.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CCAE2B3-EB5B-4087-BE91-91F00C259BB4}" type="parTrans" cxnId="{E94FD67F-64F2-48A4-AFAC-57697523D55E}">
      <dgm:prSet/>
      <dgm:spPr/>
      <dgm:t>
        <a:bodyPr/>
        <a:lstStyle/>
        <a:p>
          <a:endParaRPr lang="ru-RU"/>
        </a:p>
      </dgm:t>
    </dgm:pt>
    <dgm:pt modelId="{4AD8382A-1B9B-48F3-9A5F-9A8C4C2CE56F}" type="sibTrans" cxnId="{E94FD67F-64F2-48A4-AFAC-57697523D55E}">
      <dgm:prSet/>
      <dgm:spPr/>
      <dgm:t>
        <a:bodyPr/>
        <a:lstStyle/>
        <a:p>
          <a:endParaRPr lang="ru-RU"/>
        </a:p>
      </dgm:t>
    </dgm:pt>
    <dgm:pt modelId="{524539FB-E300-43F3-9485-1ACAA752B769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Определить товарные категории, на которых специализируется площадка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280221-A0F5-4DC8-887D-87EBE1FEB99A}" type="parTrans" cxnId="{FEF53FC3-CAFE-4EAC-A8BC-B5E36BE6D906}">
      <dgm:prSet/>
      <dgm:spPr/>
      <dgm:t>
        <a:bodyPr/>
        <a:lstStyle/>
        <a:p>
          <a:endParaRPr lang="ru-RU"/>
        </a:p>
      </dgm:t>
    </dgm:pt>
    <dgm:pt modelId="{E21074F6-6A8E-43EA-952F-BE6F96023ADD}" type="sibTrans" cxnId="{FEF53FC3-CAFE-4EAC-A8BC-B5E36BE6D906}">
      <dgm:prSet/>
      <dgm:spPr/>
      <dgm:t>
        <a:bodyPr/>
        <a:lstStyle/>
        <a:p>
          <a:endParaRPr lang="ru-RU"/>
        </a:p>
      </dgm:t>
    </dgm:pt>
    <dgm:pt modelId="{CE3947EA-F9FC-49A2-8568-625CF8085741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Изучить требования относительно подготовки товаров, выгрузки, документации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66C635-1728-448B-BE06-10E665AD2285}" type="parTrans" cxnId="{6D3D824C-457E-47BC-AAFE-EFF090E6CC5A}">
      <dgm:prSet/>
      <dgm:spPr/>
      <dgm:t>
        <a:bodyPr/>
        <a:lstStyle/>
        <a:p>
          <a:endParaRPr lang="ru-RU"/>
        </a:p>
      </dgm:t>
    </dgm:pt>
    <dgm:pt modelId="{36DA3888-8022-46D9-A42B-EDA2A04BC59C}" type="sibTrans" cxnId="{6D3D824C-457E-47BC-AAFE-EFF090E6CC5A}">
      <dgm:prSet/>
      <dgm:spPr/>
      <dgm:t>
        <a:bodyPr/>
        <a:lstStyle/>
        <a:p>
          <a:endParaRPr lang="ru-RU"/>
        </a:p>
      </dgm:t>
    </dgm:pt>
    <dgm:pt modelId="{84386BA5-8425-4A3C-9E3D-DDE387FAAA2F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Решить вопрос с отгрузкой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6531272-FA1D-41AC-A17F-F7068B1E459F}" type="parTrans" cxnId="{B6EAE5BF-F967-4D50-B7E5-CE8BA3E49B28}">
      <dgm:prSet/>
      <dgm:spPr/>
      <dgm:t>
        <a:bodyPr/>
        <a:lstStyle/>
        <a:p>
          <a:endParaRPr lang="ru-RU"/>
        </a:p>
      </dgm:t>
    </dgm:pt>
    <dgm:pt modelId="{C2716E14-3319-438D-8A49-63534E60979B}" type="sibTrans" cxnId="{B6EAE5BF-F967-4D50-B7E5-CE8BA3E49B28}">
      <dgm:prSet/>
      <dgm:spPr/>
      <dgm:t>
        <a:bodyPr/>
        <a:lstStyle/>
        <a:p>
          <a:endParaRPr lang="ru-RU"/>
        </a:p>
      </dgm:t>
    </dgm:pt>
    <dgm:pt modelId="{BFF92919-FA54-4997-9827-8C44575D6EFD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Узнать о возможностях аналитики и продвижения на сайте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4EFB60-8F52-4165-8957-465A9F6A896A}" type="parTrans" cxnId="{C33CF100-B806-471C-A322-91ACD478400E}">
      <dgm:prSet/>
      <dgm:spPr/>
      <dgm:t>
        <a:bodyPr/>
        <a:lstStyle/>
        <a:p>
          <a:endParaRPr lang="ru-RU"/>
        </a:p>
      </dgm:t>
    </dgm:pt>
    <dgm:pt modelId="{B0C2CD23-EE58-46E9-AD5A-79CB9AB0DD1D}" type="sibTrans" cxnId="{C33CF100-B806-471C-A322-91ACD478400E}">
      <dgm:prSet/>
      <dgm:spPr/>
      <dgm:t>
        <a:bodyPr/>
        <a:lstStyle/>
        <a:p>
          <a:endParaRPr lang="ru-RU"/>
        </a:p>
      </dgm:t>
    </dgm:pt>
    <dgm:pt modelId="{5E0F1B63-E326-485A-BA91-595226393BC0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Уточнить условия взаиморасчетов, размер комиссий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B4B564-2B15-45A3-B7D7-A7615234D7A6}" type="parTrans" cxnId="{5A588482-C08D-4BC6-A793-64B336DEB1CF}">
      <dgm:prSet/>
      <dgm:spPr/>
      <dgm:t>
        <a:bodyPr/>
        <a:lstStyle/>
        <a:p>
          <a:endParaRPr lang="ru-RU"/>
        </a:p>
      </dgm:t>
    </dgm:pt>
    <dgm:pt modelId="{302E010F-2CD3-4108-851A-EC33DD2896E9}" type="sibTrans" cxnId="{5A588482-C08D-4BC6-A793-64B336DEB1CF}">
      <dgm:prSet/>
      <dgm:spPr/>
      <dgm:t>
        <a:bodyPr/>
        <a:lstStyle/>
        <a:p>
          <a:endParaRPr lang="ru-RU"/>
        </a:p>
      </dgm:t>
    </dgm:pt>
    <dgm:pt modelId="{93EBA362-1D76-441D-A487-7077224F9DFD}" type="pres">
      <dgm:prSet presAssocID="{42C0322F-85E2-4B83-84D5-6001BAEBB6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525AA2-5B88-4F89-A2F7-E9914C6C3CEE}" type="pres">
      <dgm:prSet presAssocID="{CEA20F9B-203F-4E14-A212-330CDE5B71D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EB03A-C30B-4AE1-825A-4B0633824A87}" type="pres">
      <dgm:prSet presAssocID="{4AD8382A-1B9B-48F3-9A5F-9A8C4C2CE56F}" presName="sibTrans" presStyleCnt="0"/>
      <dgm:spPr/>
    </dgm:pt>
    <dgm:pt modelId="{AFF7412B-BDC0-43AD-A366-95CAE85B0D0F}" type="pres">
      <dgm:prSet presAssocID="{524539FB-E300-43F3-9485-1ACAA752B7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BA00D-C577-4DD5-ACF5-5DD4E85BA4A5}" type="pres">
      <dgm:prSet presAssocID="{E21074F6-6A8E-43EA-952F-BE6F96023ADD}" presName="sibTrans" presStyleCnt="0"/>
      <dgm:spPr/>
    </dgm:pt>
    <dgm:pt modelId="{063F98C2-E40F-4FB0-876E-F0E01B045FFA}" type="pres">
      <dgm:prSet presAssocID="{CE3947EA-F9FC-49A2-8568-625CF808574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2DC6D-9B71-4825-97BE-964A6FFDA19D}" type="pres">
      <dgm:prSet presAssocID="{36DA3888-8022-46D9-A42B-EDA2A04BC59C}" presName="sibTrans" presStyleCnt="0"/>
      <dgm:spPr/>
    </dgm:pt>
    <dgm:pt modelId="{6C0D62ED-E67F-49FE-9ACD-B66670055973}" type="pres">
      <dgm:prSet presAssocID="{84386BA5-8425-4A3C-9E3D-DDE387FAAA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BEC35-80B1-46EF-9458-0F08D88F338E}" type="pres">
      <dgm:prSet presAssocID="{C2716E14-3319-438D-8A49-63534E60979B}" presName="sibTrans" presStyleCnt="0"/>
      <dgm:spPr/>
    </dgm:pt>
    <dgm:pt modelId="{67B6610C-CF28-4B02-AC0C-42A87E80CF8E}" type="pres">
      <dgm:prSet presAssocID="{BFF92919-FA54-4997-9827-8C44575D6EF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83678-1D72-4A8C-B74D-B88D0E9B5A10}" type="pres">
      <dgm:prSet presAssocID="{B0C2CD23-EE58-46E9-AD5A-79CB9AB0DD1D}" presName="sibTrans" presStyleCnt="0"/>
      <dgm:spPr/>
    </dgm:pt>
    <dgm:pt modelId="{C2D0781A-059C-4568-BB11-7CE176B63177}" type="pres">
      <dgm:prSet presAssocID="{5E0F1B63-E326-485A-BA91-595226393BC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43ED37-1FF6-419A-B8BF-23DFD3564A1C}" type="presOf" srcId="{CEA20F9B-203F-4E14-A212-330CDE5B71DB}" destId="{50525AA2-5B88-4F89-A2F7-E9914C6C3CEE}" srcOrd="0" destOrd="0" presId="urn:microsoft.com/office/officeart/2005/8/layout/default#2"/>
    <dgm:cxn modelId="{A9B82376-49F3-41FD-BFEA-19E545B461C0}" type="presOf" srcId="{524539FB-E300-43F3-9485-1ACAA752B769}" destId="{AFF7412B-BDC0-43AD-A366-95CAE85B0D0F}" srcOrd="0" destOrd="0" presId="urn:microsoft.com/office/officeart/2005/8/layout/default#2"/>
    <dgm:cxn modelId="{6D3D824C-457E-47BC-AAFE-EFF090E6CC5A}" srcId="{42C0322F-85E2-4B83-84D5-6001BAEBB634}" destId="{CE3947EA-F9FC-49A2-8568-625CF8085741}" srcOrd="2" destOrd="0" parTransId="{A866C635-1728-448B-BE06-10E665AD2285}" sibTransId="{36DA3888-8022-46D9-A42B-EDA2A04BC59C}"/>
    <dgm:cxn modelId="{4FDAF398-8E4B-4550-A820-0E0BB8055675}" type="presOf" srcId="{84386BA5-8425-4A3C-9E3D-DDE387FAAA2F}" destId="{6C0D62ED-E67F-49FE-9ACD-B66670055973}" srcOrd="0" destOrd="0" presId="urn:microsoft.com/office/officeart/2005/8/layout/default#2"/>
    <dgm:cxn modelId="{6AD04EC0-CC24-464E-B335-F4BD617E2B50}" type="presOf" srcId="{5E0F1B63-E326-485A-BA91-595226393BC0}" destId="{C2D0781A-059C-4568-BB11-7CE176B63177}" srcOrd="0" destOrd="0" presId="urn:microsoft.com/office/officeart/2005/8/layout/default#2"/>
    <dgm:cxn modelId="{B6EAE5BF-F967-4D50-B7E5-CE8BA3E49B28}" srcId="{42C0322F-85E2-4B83-84D5-6001BAEBB634}" destId="{84386BA5-8425-4A3C-9E3D-DDE387FAAA2F}" srcOrd="3" destOrd="0" parTransId="{16531272-FA1D-41AC-A17F-F7068B1E459F}" sibTransId="{C2716E14-3319-438D-8A49-63534E60979B}"/>
    <dgm:cxn modelId="{452FD072-5476-4F9B-9035-3E91B950A047}" type="presOf" srcId="{42C0322F-85E2-4B83-84D5-6001BAEBB634}" destId="{93EBA362-1D76-441D-A487-7077224F9DFD}" srcOrd="0" destOrd="0" presId="urn:microsoft.com/office/officeart/2005/8/layout/default#2"/>
    <dgm:cxn modelId="{FEF53FC3-CAFE-4EAC-A8BC-B5E36BE6D906}" srcId="{42C0322F-85E2-4B83-84D5-6001BAEBB634}" destId="{524539FB-E300-43F3-9485-1ACAA752B769}" srcOrd="1" destOrd="0" parTransId="{A2280221-A0F5-4DC8-887D-87EBE1FEB99A}" sibTransId="{E21074F6-6A8E-43EA-952F-BE6F96023ADD}"/>
    <dgm:cxn modelId="{C33CF100-B806-471C-A322-91ACD478400E}" srcId="{42C0322F-85E2-4B83-84D5-6001BAEBB634}" destId="{BFF92919-FA54-4997-9827-8C44575D6EFD}" srcOrd="4" destOrd="0" parTransId="{9C4EFB60-8F52-4165-8957-465A9F6A896A}" sibTransId="{B0C2CD23-EE58-46E9-AD5A-79CB9AB0DD1D}"/>
    <dgm:cxn modelId="{E94FD67F-64F2-48A4-AFAC-57697523D55E}" srcId="{42C0322F-85E2-4B83-84D5-6001BAEBB634}" destId="{CEA20F9B-203F-4E14-A212-330CDE5B71DB}" srcOrd="0" destOrd="0" parTransId="{DCCAE2B3-EB5B-4087-BE91-91F00C259BB4}" sibTransId="{4AD8382A-1B9B-48F3-9A5F-9A8C4C2CE56F}"/>
    <dgm:cxn modelId="{5A588482-C08D-4BC6-A793-64B336DEB1CF}" srcId="{42C0322F-85E2-4B83-84D5-6001BAEBB634}" destId="{5E0F1B63-E326-485A-BA91-595226393BC0}" srcOrd="5" destOrd="0" parTransId="{19B4B564-2B15-45A3-B7D7-A7615234D7A6}" sibTransId="{302E010F-2CD3-4108-851A-EC33DD2896E9}"/>
    <dgm:cxn modelId="{AB574BEF-63B6-4C91-AA0D-4DD66C601E90}" type="presOf" srcId="{BFF92919-FA54-4997-9827-8C44575D6EFD}" destId="{67B6610C-CF28-4B02-AC0C-42A87E80CF8E}" srcOrd="0" destOrd="0" presId="urn:microsoft.com/office/officeart/2005/8/layout/default#2"/>
    <dgm:cxn modelId="{A63871C2-6364-4433-946F-3E59507E1118}" type="presOf" srcId="{CE3947EA-F9FC-49A2-8568-625CF8085741}" destId="{063F98C2-E40F-4FB0-876E-F0E01B045FFA}" srcOrd="0" destOrd="0" presId="urn:microsoft.com/office/officeart/2005/8/layout/default#2"/>
    <dgm:cxn modelId="{6558AAAC-F1EB-4881-B744-504C7DE8879F}" type="presParOf" srcId="{93EBA362-1D76-441D-A487-7077224F9DFD}" destId="{50525AA2-5B88-4F89-A2F7-E9914C6C3CEE}" srcOrd="0" destOrd="0" presId="urn:microsoft.com/office/officeart/2005/8/layout/default#2"/>
    <dgm:cxn modelId="{768995B5-7D0A-483C-9DA9-DCE2B45258FC}" type="presParOf" srcId="{93EBA362-1D76-441D-A487-7077224F9DFD}" destId="{DFBEB03A-C30B-4AE1-825A-4B0633824A87}" srcOrd="1" destOrd="0" presId="urn:microsoft.com/office/officeart/2005/8/layout/default#2"/>
    <dgm:cxn modelId="{87273F4C-00B3-4D34-981C-47BD75710693}" type="presParOf" srcId="{93EBA362-1D76-441D-A487-7077224F9DFD}" destId="{AFF7412B-BDC0-43AD-A366-95CAE85B0D0F}" srcOrd="2" destOrd="0" presId="urn:microsoft.com/office/officeart/2005/8/layout/default#2"/>
    <dgm:cxn modelId="{8E19AC83-54CC-41C2-9B5C-5FDA992F772D}" type="presParOf" srcId="{93EBA362-1D76-441D-A487-7077224F9DFD}" destId="{3A7BA00D-C577-4DD5-ACF5-5DD4E85BA4A5}" srcOrd="3" destOrd="0" presId="urn:microsoft.com/office/officeart/2005/8/layout/default#2"/>
    <dgm:cxn modelId="{CAC0F7FD-7E6A-44FA-B8E3-2D60D69AA8D8}" type="presParOf" srcId="{93EBA362-1D76-441D-A487-7077224F9DFD}" destId="{063F98C2-E40F-4FB0-876E-F0E01B045FFA}" srcOrd="4" destOrd="0" presId="urn:microsoft.com/office/officeart/2005/8/layout/default#2"/>
    <dgm:cxn modelId="{7637BE7A-4141-4983-978D-5FA898323955}" type="presParOf" srcId="{93EBA362-1D76-441D-A487-7077224F9DFD}" destId="{3BF2DC6D-9B71-4825-97BE-964A6FFDA19D}" srcOrd="5" destOrd="0" presId="urn:microsoft.com/office/officeart/2005/8/layout/default#2"/>
    <dgm:cxn modelId="{0F55C9AE-792B-4E07-AEEF-2758098A3913}" type="presParOf" srcId="{93EBA362-1D76-441D-A487-7077224F9DFD}" destId="{6C0D62ED-E67F-49FE-9ACD-B66670055973}" srcOrd="6" destOrd="0" presId="urn:microsoft.com/office/officeart/2005/8/layout/default#2"/>
    <dgm:cxn modelId="{FC6C88EB-0528-459C-B8EF-D31EFFC2ED86}" type="presParOf" srcId="{93EBA362-1D76-441D-A487-7077224F9DFD}" destId="{D57BEC35-80B1-46EF-9458-0F08D88F338E}" srcOrd="7" destOrd="0" presId="urn:microsoft.com/office/officeart/2005/8/layout/default#2"/>
    <dgm:cxn modelId="{55348164-946C-4F16-A41D-0423694B0DB1}" type="presParOf" srcId="{93EBA362-1D76-441D-A487-7077224F9DFD}" destId="{67B6610C-CF28-4B02-AC0C-42A87E80CF8E}" srcOrd="8" destOrd="0" presId="urn:microsoft.com/office/officeart/2005/8/layout/default#2"/>
    <dgm:cxn modelId="{9BF5F3CD-14BE-4011-AA7B-25842E1EBA83}" type="presParOf" srcId="{93EBA362-1D76-441D-A487-7077224F9DFD}" destId="{32283678-1D72-4A8C-B74D-B88D0E9B5A10}" srcOrd="9" destOrd="0" presId="urn:microsoft.com/office/officeart/2005/8/layout/default#2"/>
    <dgm:cxn modelId="{5785E1AC-19DC-45C8-AE3B-313B734A9767}" type="presParOf" srcId="{93EBA362-1D76-441D-A487-7077224F9DFD}" destId="{C2D0781A-059C-4568-BB11-7CE176B63177}" srcOrd="10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A414F-8B01-4111-9987-7908586C0CAB}">
      <dsp:nvSpPr>
        <dsp:cNvPr id="0" name=""/>
        <dsp:cNvSpPr/>
      </dsp:nvSpPr>
      <dsp:spPr>
        <a:xfrm>
          <a:off x="3676751" y="2178424"/>
          <a:ext cx="1617437" cy="1617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Бренд</a:t>
          </a:r>
          <a:endParaRPr lang="ru-RU" sz="33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13619" y="2415292"/>
        <a:ext cx="1143701" cy="1143701"/>
      </dsp:txXfrm>
    </dsp:sp>
    <dsp:sp modelId="{CEFDCECB-84B7-4BF7-9B91-9B0C392F79C0}">
      <dsp:nvSpPr>
        <dsp:cNvPr id="0" name=""/>
        <dsp:cNvSpPr/>
      </dsp:nvSpPr>
      <dsp:spPr>
        <a:xfrm rot="16200000">
          <a:off x="4211744" y="1888263"/>
          <a:ext cx="547451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547451" y="16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71783" y="1891012"/>
        <a:ext cx="27372" cy="27372"/>
      </dsp:txXfrm>
    </dsp:sp>
    <dsp:sp modelId="{BAB229C9-6E2D-421A-A7E4-9C0F42209459}">
      <dsp:nvSpPr>
        <dsp:cNvPr id="0" name=""/>
        <dsp:cNvSpPr/>
      </dsp:nvSpPr>
      <dsp:spPr>
        <a:xfrm>
          <a:off x="3097086" y="137285"/>
          <a:ext cx="2776768" cy="1493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наименование товара или услуги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03734" y="356030"/>
        <a:ext cx="1963472" cy="1056197"/>
      </dsp:txXfrm>
    </dsp:sp>
    <dsp:sp modelId="{39D5E40C-D04E-4330-AFFA-EFB389F2B3FA}">
      <dsp:nvSpPr>
        <dsp:cNvPr id="0" name=""/>
        <dsp:cNvSpPr/>
      </dsp:nvSpPr>
      <dsp:spPr>
        <a:xfrm rot="19800000">
          <a:off x="5160413" y="2471450"/>
          <a:ext cx="379592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379592" y="16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0720" y="2478396"/>
        <a:ext cx="18979" cy="18979"/>
      </dsp:txXfrm>
    </dsp:sp>
    <dsp:sp modelId="{C4A4AB2E-BDE2-4DC3-A643-8B204788DB59}">
      <dsp:nvSpPr>
        <dsp:cNvPr id="0" name=""/>
        <dsp:cNvSpPr/>
      </dsp:nvSpPr>
      <dsp:spPr>
        <a:xfrm>
          <a:off x="5131269" y="1316602"/>
          <a:ext cx="2350929" cy="1238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имидж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5555" y="1497913"/>
        <a:ext cx="1662357" cy="875445"/>
      </dsp:txXfrm>
    </dsp:sp>
    <dsp:sp modelId="{A1C73406-8164-47B3-927A-1DB919E8C728}">
      <dsp:nvSpPr>
        <dsp:cNvPr id="0" name=""/>
        <dsp:cNvSpPr/>
      </dsp:nvSpPr>
      <dsp:spPr>
        <a:xfrm rot="1800000">
          <a:off x="5161307" y="3466627"/>
          <a:ext cx="366241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366241" y="16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35272" y="3473907"/>
        <a:ext cx="18312" cy="18312"/>
      </dsp:txXfrm>
    </dsp:sp>
    <dsp:sp modelId="{5D048103-B3B0-45F0-8D80-BB8553130122}">
      <dsp:nvSpPr>
        <dsp:cNvPr id="0" name=""/>
        <dsp:cNvSpPr/>
      </dsp:nvSpPr>
      <dsp:spPr>
        <a:xfrm>
          <a:off x="5126845" y="3404833"/>
          <a:ext cx="2359776" cy="12676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идеология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2426" y="3590474"/>
        <a:ext cx="1668614" cy="896352"/>
      </dsp:txXfrm>
    </dsp:sp>
    <dsp:sp modelId="{026A2661-F218-45E6-9949-CE8875828458}">
      <dsp:nvSpPr>
        <dsp:cNvPr id="0" name=""/>
        <dsp:cNvSpPr/>
      </dsp:nvSpPr>
      <dsp:spPr>
        <a:xfrm rot="5400000">
          <a:off x="4140924" y="4123972"/>
          <a:ext cx="689090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689090" y="16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68243" y="4123180"/>
        <a:ext cx="34454" cy="34454"/>
      </dsp:txXfrm>
    </dsp:sp>
    <dsp:sp modelId="{2B401D6C-809C-4A79-9760-1BF486DE8044}">
      <dsp:nvSpPr>
        <dsp:cNvPr id="0" name=""/>
        <dsp:cNvSpPr/>
      </dsp:nvSpPr>
      <dsp:spPr>
        <a:xfrm>
          <a:off x="3354315" y="4484953"/>
          <a:ext cx="2262309" cy="1210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Логотип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85622" y="4662213"/>
        <a:ext cx="1599695" cy="855889"/>
      </dsp:txXfrm>
    </dsp:sp>
    <dsp:sp modelId="{9CF719E6-DEF5-4A4D-904F-983E2E64B807}">
      <dsp:nvSpPr>
        <dsp:cNvPr id="0" name=""/>
        <dsp:cNvSpPr/>
      </dsp:nvSpPr>
      <dsp:spPr>
        <a:xfrm rot="9000000">
          <a:off x="3534838" y="3442124"/>
          <a:ext cx="268228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268228" y="16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62247" y="3451854"/>
        <a:ext cx="13411" cy="13411"/>
      </dsp:txXfrm>
    </dsp:sp>
    <dsp:sp modelId="{BADC3B1A-84AA-4253-B0B0-A341D95C4CC3}">
      <dsp:nvSpPr>
        <dsp:cNvPr id="0" name=""/>
        <dsp:cNvSpPr/>
      </dsp:nvSpPr>
      <dsp:spPr>
        <a:xfrm>
          <a:off x="1370361" y="3332825"/>
          <a:ext cx="2587689" cy="1411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способ продвижения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9319" y="3539556"/>
        <a:ext cx="1829773" cy="998188"/>
      </dsp:txXfrm>
    </dsp:sp>
    <dsp:sp modelId="{23743167-C21B-4CD3-ADF2-87A0BC2D03A1}">
      <dsp:nvSpPr>
        <dsp:cNvPr id="0" name=""/>
        <dsp:cNvSpPr/>
      </dsp:nvSpPr>
      <dsp:spPr>
        <a:xfrm rot="12600000">
          <a:off x="3474398" y="2483096"/>
          <a:ext cx="333007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333007" y="164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32577" y="2491206"/>
        <a:ext cx="16650" cy="16650"/>
      </dsp:txXfrm>
    </dsp:sp>
    <dsp:sp modelId="{A1D2E726-1E09-4EA2-AB53-DDB229A091F7}">
      <dsp:nvSpPr>
        <dsp:cNvPr id="0" name=""/>
        <dsp:cNvSpPr/>
      </dsp:nvSpPr>
      <dsp:spPr>
        <a:xfrm>
          <a:off x="1505530" y="1244594"/>
          <a:ext cx="2317351" cy="1382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слоган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44898" y="1446996"/>
        <a:ext cx="1638615" cy="97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7D9EB-6098-4F15-BFC7-6BCD37CD5D71}">
      <dsp:nvSpPr>
        <dsp:cNvPr id="0" name=""/>
        <dsp:cNvSpPr/>
      </dsp:nvSpPr>
      <dsp:spPr>
        <a:xfrm>
          <a:off x="905" y="369172"/>
          <a:ext cx="3530958" cy="2118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Упрощение процедуры выбора необходимого товара для потребителя</a:t>
          </a:r>
          <a:endParaRPr lang="ru-RU" sz="29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5" y="369172"/>
        <a:ext cx="3530958" cy="2118575"/>
      </dsp:txXfrm>
    </dsp:sp>
    <dsp:sp modelId="{668C5B7C-B526-469D-99A9-02836D7895BC}">
      <dsp:nvSpPr>
        <dsp:cNvPr id="0" name=""/>
        <dsp:cNvSpPr/>
      </dsp:nvSpPr>
      <dsp:spPr>
        <a:xfrm>
          <a:off x="3884959" y="369172"/>
          <a:ext cx="3530958" cy="2118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Упрощение выхода на новые рынки</a:t>
          </a:r>
          <a:endParaRPr lang="ru-RU" sz="29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4959" y="369172"/>
        <a:ext cx="3530958" cy="2118575"/>
      </dsp:txXfrm>
    </dsp:sp>
    <dsp:sp modelId="{7DE751B4-836B-4C9E-ABB2-C2B0157E9CAE}">
      <dsp:nvSpPr>
        <dsp:cNvPr id="0" name=""/>
        <dsp:cNvSpPr/>
      </dsp:nvSpPr>
      <dsp:spPr>
        <a:xfrm>
          <a:off x="905" y="2840843"/>
          <a:ext cx="3530958" cy="2118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эмоциональной связи с покупателями</a:t>
          </a:r>
          <a:endParaRPr lang="ru-RU" sz="29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5" y="2840843"/>
        <a:ext cx="3530958" cy="2118575"/>
      </dsp:txXfrm>
    </dsp:sp>
    <dsp:sp modelId="{4E2F9EAD-313E-42B9-901D-110DB5253DBE}">
      <dsp:nvSpPr>
        <dsp:cNvPr id="0" name=""/>
        <dsp:cNvSpPr/>
      </dsp:nvSpPr>
      <dsp:spPr>
        <a:xfrm>
          <a:off x="3884959" y="2840843"/>
          <a:ext cx="3530958" cy="2118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Инвестиции в будущее</a:t>
          </a:r>
          <a:endParaRPr lang="ru-RU" sz="29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84959" y="2840843"/>
        <a:ext cx="3530958" cy="2118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9DE73-59BA-4E0A-9922-3C359FB9140A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0CE44-DB73-435A-809D-0381841EDFA2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Инновация</a:t>
          </a:r>
          <a:endParaRPr lang="ru-RU" sz="25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8459" y="442056"/>
        <a:ext cx="2571080" cy="651792"/>
      </dsp:txXfrm>
    </dsp:sp>
    <dsp:sp modelId="{204E6117-1031-436D-A6F8-8CAA13CF8702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Стандартизация</a:t>
          </a:r>
          <a:endParaRPr lang="ru-RU" sz="25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8459" y="1254658"/>
        <a:ext cx="2571080" cy="651792"/>
      </dsp:txXfrm>
    </dsp:sp>
    <dsp:sp modelId="{6E2CED36-21C9-43B1-B5E2-F86D9A926416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Репутация</a:t>
          </a:r>
          <a:endParaRPr lang="ru-RU" sz="25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8459" y="2067260"/>
        <a:ext cx="2571080" cy="651792"/>
      </dsp:txXfrm>
    </dsp:sp>
    <dsp:sp modelId="{E88E87DA-DE6B-4230-82C3-199CB30C47DA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Лояльность</a:t>
          </a:r>
          <a:endParaRPr lang="ru-RU" sz="25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8459" y="2879861"/>
        <a:ext cx="2571080" cy="651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97DB6-9BBC-4D30-83DC-E277F6DD62FD}">
      <dsp:nvSpPr>
        <dsp:cNvPr id="0" name=""/>
        <dsp:cNvSpPr/>
      </dsp:nvSpPr>
      <dsp:spPr>
        <a:xfrm>
          <a:off x="399681" y="1477026"/>
          <a:ext cx="4590510" cy="4590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A4513-598E-4483-B2DD-77488DDDC164}">
      <dsp:nvSpPr>
        <dsp:cNvPr id="0" name=""/>
        <dsp:cNvSpPr/>
      </dsp:nvSpPr>
      <dsp:spPr>
        <a:xfrm>
          <a:off x="1055741" y="2133086"/>
          <a:ext cx="3278389" cy="32783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26F0D-FA7C-42E5-A713-CCFADECC2397}">
      <dsp:nvSpPr>
        <dsp:cNvPr id="0" name=""/>
        <dsp:cNvSpPr/>
      </dsp:nvSpPr>
      <dsp:spPr>
        <a:xfrm>
          <a:off x="1711419" y="2788764"/>
          <a:ext cx="1967033" cy="1967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12D50-7C13-4C90-B53B-69016FFABA68}">
      <dsp:nvSpPr>
        <dsp:cNvPr id="0" name=""/>
        <dsp:cNvSpPr/>
      </dsp:nvSpPr>
      <dsp:spPr>
        <a:xfrm>
          <a:off x="2367097" y="3444442"/>
          <a:ext cx="655677" cy="655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C4367-D9F0-455B-A576-1995C1EBE75E}">
      <dsp:nvSpPr>
        <dsp:cNvPr id="0" name=""/>
        <dsp:cNvSpPr/>
      </dsp:nvSpPr>
      <dsp:spPr>
        <a:xfrm>
          <a:off x="5708544" y="53143"/>
          <a:ext cx="2388717" cy="88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Исследование, сбор информации</a:t>
          </a:r>
          <a:endParaRPr lang="ru-RU" sz="2200" kern="1200" dirty="0"/>
        </a:p>
      </dsp:txBody>
      <dsp:txXfrm>
        <a:off x="5708544" y="53143"/>
        <a:ext cx="2388717" cy="885322"/>
      </dsp:txXfrm>
    </dsp:sp>
    <dsp:sp modelId="{70B22FFC-E032-4F4F-A91C-2AEED9CDE49C}">
      <dsp:nvSpPr>
        <dsp:cNvPr id="0" name=""/>
        <dsp:cNvSpPr/>
      </dsp:nvSpPr>
      <dsp:spPr>
        <a:xfrm>
          <a:off x="5181462" y="495804"/>
          <a:ext cx="573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8244D-05C2-4660-8288-24803C47F5BB}">
      <dsp:nvSpPr>
        <dsp:cNvPr id="0" name=""/>
        <dsp:cNvSpPr/>
      </dsp:nvSpPr>
      <dsp:spPr>
        <a:xfrm rot="5400000">
          <a:off x="2297092" y="857307"/>
          <a:ext cx="3243960" cy="25247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F3E48-B600-4064-AB72-13B501EE3FF7}">
      <dsp:nvSpPr>
        <dsp:cNvPr id="0" name=""/>
        <dsp:cNvSpPr/>
      </dsp:nvSpPr>
      <dsp:spPr>
        <a:xfrm>
          <a:off x="5755276" y="1044753"/>
          <a:ext cx="2295255" cy="109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Постановка цели и задачи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5276" y="1044753"/>
        <a:ext cx="2295255" cy="1097896"/>
      </dsp:txXfrm>
    </dsp:sp>
    <dsp:sp modelId="{8C063A68-E1E2-4369-BE62-C834E2BDCC45}">
      <dsp:nvSpPr>
        <dsp:cNvPr id="0" name=""/>
        <dsp:cNvSpPr/>
      </dsp:nvSpPr>
      <dsp:spPr>
        <a:xfrm>
          <a:off x="5181462" y="1593701"/>
          <a:ext cx="573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913A8-9CAF-42F8-8F05-536F91B4FA55}">
      <dsp:nvSpPr>
        <dsp:cNvPr id="0" name=""/>
        <dsp:cNvSpPr/>
      </dsp:nvSpPr>
      <dsp:spPr>
        <a:xfrm rot="5400000">
          <a:off x="2858664" y="1937224"/>
          <a:ext cx="2664025" cy="197774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F260B-AD7D-42AC-B9C7-1C88135F75E9}">
      <dsp:nvSpPr>
        <dsp:cNvPr id="0" name=""/>
        <dsp:cNvSpPr/>
      </dsp:nvSpPr>
      <dsp:spPr>
        <a:xfrm>
          <a:off x="5755276" y="2142650"/>
          <a:ext cx="2295255" cy="109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Определение потребительской аудитории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5276" y="2142650"/>
        <a:ext cx="2295255" cy="1097896"/>
      </dsp:txXfrm>
    </dsp:sp>
    <dsp:sp modelId="{EB64C00B-B41D-484E-A818-6CED47EA149A}">
      <dsp:nvSpPr>
        <dsp:cNvPr id="0" name=""/>
        <dsp:cNvSpPr/>
      </dsp:nvSpPr>
      <dsp:spPr>
        <a:xfrm>
          <a:off x="5181462" y="2691598"/>
          <a:ext cx="573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43C00-4689-4EB6-8202-F913913D0EA8}">
      <dsp:nvSpPr>
        <dsp:cNvPr id="0" name=""/>
        <dsp:cNvSpPr/>
      </dsp:nvSpPr>
      <dsp:spPr>
        <a:xfrm rot="5400000">
          <a:off x="3402257" y="2943694"/>
          <a:ext cx="2032065" cy="152634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E495A-0B76-456A-A2C2-6C91499F1475}">
      <dsp:nvSpPr>
        <dsp:cNvPr id="0" name=""/>
        <dsp:cNvSpPr/>
      </dsp:nvSpPr>
      <dsp:spPr>
        <a:xfrm>
          <a:off x="5755276" y="3240547"/>
          <a:ext cx="2295255" cy="109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Разработка стратегии продвижения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5276" y="3240547"/>
        <a:ext cx="2295255" cy="1097896"/>
      </dsp:txXfrm>
    </dsp:sp>
    <dsp:sp modelId="{A172A5FA-223C-4026-9F69-20533AE7A9AC}">
      <dsp:nvSpPr>
        <dsp:cNvPr id="0" name=""/>
        <dsp:cNvSpPr/>
      </dsp:nvSpPr>
      <dsp:spPr>
        <a:xfrm>
          <a:off x="5181462" y="3789495"/>
          <a:ext cx="573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BE205-9EB8-4D27-8F44-130E8FDA0765}">
      <dsp:nvSpPr>
        <dsp:cNvPr id="0" name=""/>
        <dsp:cNvSpPr/>
      </dsp:nvSpPr>
      <dsp:spPr>
        <a:xfrm rot="5400000">
          <a:off x="3947150" y="3954142"/>
          <a:ext cx="1396739" cy="106652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C63FF-34F1-468B-9DD6-43A0CE379DA2}">
      <dsp:nvSpPr>
        <dsp:cNvPr id="0" name=""/>
        <dsp:cNvSpPr/>
      </dsp:nvSpPr>
      <dsp:spPr>
        <a:xfrm>
          <a:off x="229185" y="154144"/>
          <a:ext cx="3938792" cy="21827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BBB5F-4213-43FA-94D6-77FB68CE7510}">
      <dsp:nvSpPr>
        <dsp:cNvPr id="0" name=""/>
        <dsp:cNvSpPr/>
      </dsp:nvSpPr>
      <dsp:spPr>
        <a:xfrm>
          <a:off x="3576705" y="2150284"/>
          <a:ext cx="4397590" cy="2463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ATL предполагает однонаправленное воздействие через классические средства коммуникации: телевидение, СМИ, на наружных носителях и в бумажном, полиграфическом варианте.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6705" y="2150284"/>
        <a:ext cx="4397590" cy="2463564"/>
      </dsp:txXfrm>
    </dsp:sp>
    <dsp:sp modelId="{F9132DA4-EA72-405E-B7E6-2AA74420D13B}">
      <dsp:nvSpPr>
        <dsp:cNvPr id="0" name=""/>
        <dsp:cNvSpPr/>
      </dsp:nvSpPr>
      <dsp:spPr>
        <a:xfrm>
          <a:off x="3480401" y="1834898"/>
          <a:ext cx="958558" cy="95880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6B3A7-0284-4BE5-8603-AFD05A06A500}">
      <dsp:nvSpPr>
        <dsp:cNvPr id="0" name=""/>
        <dsp:cNvSpPr/>
      </dsp:nvSpPr>
      <dsp:spPr>
        <a:xfrm rot="5400000">
          <a:off x="7192391" y="1797657"/>
          <a:ext cx="958806" cy="95855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060A84-B4F6-42B6-AB36-15F5C31E7B34}">
      <dsp:nvSpPr>
        <dsp:cNvPr id="0" name=""/>
        <dsp:cNvSpPr/>
      </dsp:nvSpPr>
      <dsp:spPr>
        <a:xfrm rot="16200000">
          <a:off x="3427566" y="4008399"/>
          <a:ext cx="958806" cy="95855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F1A30-D575-4048-A380-7D3C1AE0F1C2}">
      <dsp:nvSpPr>
        <dsp:cNvPr id="0" name=""/>
        <dsp:cNvSpPr/>
      </dsp:nvSpPr>
      <dsp:spPr>
        <a:xfrm rot="10800000">
          <a:off x="7192515" y="4008275"/>
          <a:ext cx="958558" cy="95880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38623-CB9A-455A-944C-B3F30780B2C4}">
      <dsp:nvSpPr>
        <dsp:cNvPr id="0" name=""/>
        <dsp:cNvSpPr/>
      </dsp:nvSpPr>
      <dsp:spPr>
        <a:xfrm>
          <a:off x="658428" y="92224"/>
          <a:ext cx="3322421" cy="21399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838EC-69DF-483D-836B-946F94DF332F}">
      <dsp:nvSpPr>
        <dsp:cNvPr id="0" name=""/>
        <dsp:cNvSpPr/>
      </dsp:nvSpPr>
      <dsp:spPr>
        <a:xfrm>
          <a:off x="3733647" y="1971643"/>
          <a:ext cx="3400016" cy="210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BTL – это комплекс маркетинговых коммуникаций, которые предполагают вовлечение покупателя в диалог, нестандартное воздействия.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3647" y="1971643"/>
        <a:ext cx="3400016" cy="2100130"/>
      </dsp:txXfrm>
    </dsp:sp>
    <dsp:sp modelId="{4F82D00C-8890-4C6E-9C1A-44BCA03CEA92}">
      <dsp:nvSpPr>
        <dsp:cNvPr id="0" name=""/>
        <dsp:cNvSpPr/>
      </dsp:nvSpPr>
      <dsp:spPr>
        <a:xfrm>
          <a:off x="3433664" y="1671917"/>
          <a:ext cx="816551" cy="81676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36029-D2E1-44B7-A875-A68B8055EDA5}">
      <dsp:nvSpPr>
        <dsp:cNvPr id="0" name=""/>
        <dsp:cNvSpPr/>
      </dsp:nvSpPr>
      <dsp:spPr>
        <a:xfrm rot="5400000">
          <a:off x="6640640" y="1672022"/>
          <a:ext cx="816762" cy="81655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FDE12-72CD-4B8E-B1D5-1DEAE82C5B77}">
      <dsp:nvSpPr>
        <dsp:cNvPr id="0" name=""/>
        <dsp:cNvSpPr/>
      </dsp:nvSpPr>
      <dsp:spPr>
        <a:xfrm rot="16200000">
          <a:off x="3433558" y="3555251"/>
          <a:ext cx="816762" cy="81655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55710-3B00-43AC-A92E-DF9DE224F878}">
      <dsp:nvSpPr>
        <dsp:cNvPr id="0" name=""/>
        <dsp:cNvSpPr/>
      </dsp:nvSpPr>
      <dsp:spPr>
        <a:xfrm rot="10800000">
          <a:off x="6640745" y="3555146"/>
          <a:ext cx="816551" cy="81676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8E43A-D4EE-4FC4-9A11-9609A0D4745D}">
      <dsp:nvSpPr>
        <dsp:cNvPr id="0" name=""/>
        <dsp:cNvSpPr/>
      </dsp:nvSpPr>
      <dsp:spPr>
        <a:xfrm>
          <a:off x="767396" y="576071"/>
          <a:ext cx="4561207" cy="29118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010F-4A42-4B58-8E59-83A6832CB2E8}">
      <dsp:nvSpPr>
        <dsp:cNvPr id="0" name=""/>
        <dsp:cNvSpPr/>
      </dsp:nvSpPr>
      <dsp:spPr>
        <a:xfrm>
          <a:off x="1810" y="1211063"/>
          <a:ext cx="2037265" cy="1641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SEO маркетинг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960" y="1291213"/>
        <a:ext cx="1876965" cy="1481572"/>
      </dsp:txXfrm>
    </dsp:sp>
    <dsp:sp modelId="{8206B3F6-D66C-4358-9659-EA6758976C5F}">
      <dsp:nvSpPr>
        <dsp:cNvPr id="0" name=""/>
        <dsp:cNvSpPr/>
      </dsp:nvSpPr>
      <dsp:spPr>
        <a:xfrm>
          <a:off x="2104635" y="1139057"/>
          <a:ext cx="2021570" cy="1785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Контекстная реклама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91815" y="1226237"/>
        <a:ext cx="1847210" cy="1611524"/>
      </dsp:txXfrm>
    </dsp:sp>
    <dsp:sp modelId="{D976C36C-3897-4A0E-85C0-9B238B587238}">
      <dsp:nvSpPr>
        <dsp:cNvPr id="0" name=""/>
        <dsp:cNvSpPr/>
      </dsp:nvSpPr>
      <dsp:spPr>
        <a:xfrm>
          <a:off x="4191764" y="1139057"/>
          <a:ext cx="1902424" cy="1785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SERM (управление репутацией в сети) </a:t>
          </a:r>
          <a:endParaRPr lang="ru-RU" sz="230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78944" y="1226237"/>
        <a:ext cx="1728064" cy="16115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25AA2-5B88-4F89-A2F7-E9914C6C3CEE}">
      <dsp:nvSpPr>
        <dsp:cNvPr id="0" name=""/>
        <dsp:cNvSpPr/>
      </dsp:nvSpPr>
      <dsp:spPr>
        <a:xfrm>
          <a:off x="1177162" y="1414"/>
          <a:ext cx="2582161" cy="154929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Выяснить, есть ли у право у компании размещаться на той или иной платформе.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77162" y="1414"/>
        <a:ext cx="2582161" cy="1549297"/>
      </dsp:txXfrm>
    </dsp:sp>
    <dsp:sp modelId="{AFF7412B-BDC0-43AD-A366-95CAE85B0D0F}">
      <dsp:nvSpPr>
        <dsp:cNvPr id="0" name=""/>
        <dsp:cNvSpPr/>
      </dsp:nvSpPr>
      <dsp:spPr>
        <a:xfrm>
          <a:off x="4017540" y="1414"/>
          <a:ext cx="2582161" cy="154929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Определить товарные категории, на которых специализируется площадка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7540" y="1414"/>
        <a:ext cx="2582161" cy="1549297"/>
      </dsp:txXfrm>
    </dsp:sp>
    <dsp:sp modelId="{063F98C2-E40F-4FB0-876E-F0E01B045FFA}">
      <dsp:nvSpPr>
        <dsp:cNvPr id="0" name=""/>
        <dsp:cNvSpPr/>
      </dsp:nvSpPr>
      <dsp:spPr>
        <a:xfrm>
          <a:off x="1177162" y="1808927"/>
          <a:ext cx="2582161" cy="154929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Изучить требования относительно подготовки товаров, выгрузки, документации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77162" y="1808927"/>
        <a:ext cx="2582161" cy="1549297"/>
      </dsp:txXfrm>
    </dsp:sp>
    <dsp:sp modelId="{6C0D62ED-E67F-49FE-9ACD-B66670055973}">
      <dsp:nvSpPr>
        <dsp:cNvPr id="0" name=""/>
        <dsp:cNvSpPr/>
      </dsp:nvSpPr>
      <dsp:spPr>
        <a:xfrm>
          <a:off x="4017540" y="1808927"/>
          <a:ext cx="2582161" cy="154929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Решить вопрос с отгрузкой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7540" y="1808927"/>
        <a:ext cx="2582161" cy="1549297"/>
      </dsp:txXfrm>
    </dsp:sp>
    <dsp:sp modelId="{67B6610C-CF28-4B02-AC0C-42A87E80CF8E}">
      <dsp:nvSpPr>
        <dsp:cNvPr id="0" name=""/>
        <dsp:cNvSpPr/>
      </dsp:nvSpPr>
      <dsp:spPr>
        <a:xfrm>
          <a:off x="1177162" y="3616441"/>
          <a:ext cx="2582161" cy="154929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Узнать о возможностях аналитики и продвижения на сайте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77162" y="3616441"/>
        <a:ext cx="2582161" cy="1549297"/>
      </dsp:txXfrm>
    </dsp:sp>
    <dsp:sp modelId="{C2D0781A-059C-4568-BB11-7CE176B63177}">
      <dsp:nvSpPr>
        <dsp:cNvPr id="0" name=""/>
        <dsp:cNvSpPr/>
      </dsp:nvSpPr>
      <dsp:spPr>
        <a:xfrm>
          <a:off x="4017540" y="3616441"/>
          <a:ext cx="2582161" cy="1549297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Уточнить условия взаиморасчетов, размер комиссий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7540" y="3616441"/>
        <a:ext cx="2582161" cy="1549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305F25-7A9F-4A9E-9BF2-5ACD0F059AC2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4780329-855D-4D32-85B7-119783697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572008"/>
            <a:ext cx="5832648" cy="553616"/>
          </a:xfrm>
        </p:spPr>
        <p:txBody>
          <a:bodyPr>
            <a:normAutofit fontScale="85000" lnSpcReduction="10000"/>
          </a:bodyPr>
          <a:lstStyle/>
          <a:p>
            <a:r>
              <a:rPr lang="ru-RU" i="1" cap="none" dirty="0" smtClean="0"/>
              <a:t>автор:</a:t>
            </a:r>
            <a:r>
              <a:rPr lang="ru-RU" dirty="0" smtClean="0"/>
              <a:t> </a:t>
            </a:r>
            <a:r>
              <a:rPr lang="ru-RU" dirty="0" err="1" smtClean="0"/>
              <a:t>Хрунова</a:t>
            </a:r>
            <a:r>
              <a:rPr lang="ru-RU" dirty="0" smtClean="0"/>
              <a:t> Анастасия (МО</a:t>
            </a:r>
            <a:r>
              <a:rPr lang="ru-RU" cap="none" dirty="0" smtClean="0"/>
              <a:t>д</a:t>
            </a:r>
            <a:r>
              <a:rPr lang="ru-RU" dirty="0" smtClean="0"/>
              <a:t>-41)</a:t>
            </a:r>
          </a:p>
          <a:p>
            <a:r>
              <a:rPr lang="ru-RU" i="1" cap="none" dirty="0" smtClean="0"/>
              <a:t>руководитель:</a:t>
            </a:r>
            <a:r>
              <a:rPr lang="ru-RU" dirty="0" smtClean="0"/>
              <a:t> </a:t>
            </a:r>
            <a:r>
              <a:rPr lang="ru-RU" dirty="0" err="1" smtClean="0"/>
              <a:t>ХрипуНов</a:t>
            </a:r>
            <a:r>
              <a:rPr lang="ru-RU" smtClean="0"/>
              <a:t> С.Н.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0928"/>
            <a:ext cx="7128792" cy="17281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элементов продвижения товарной марки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маркетплейсе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примере ООО «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Протекс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Пир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07167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Разработка стратегии и тактики маркетинга</a:t>
            </a:r>
          </a:p>
          <a:p>
            <a:r>
              <a:rPr lang="ru-RU" sz="240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современных условиях</a:t>
            </a:r>
          </a:p>
        </p:txBody>
      </p:sp>
    </p:spTree>
    <p:extLst>
      <p:ext uri="{BB962C8B-B14F-4D97-AF65-F5344CB8AC3E}">
        <p14:creationId xmlns="" xmlns:p14="http://schemas.microsoft.com/office/powerpoint/2010/main" val="35716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омпания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имеет свой бренд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одежды«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PTAXX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547260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295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Формирования бренда </a:t>
            </a:r>
            <a:r>
              <a:rPr lang="en-US" b="1" dirty="0"/>
              <a:t>PTAXX</a:t>
            </a:r>
            <a:r>
              <a:rPr lang="ru-RU" b="1" dirty="0"/>
              <a:t> и продвижение его на рынок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Бренду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PTAXX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прежде всего необходимо осуществлять активное продвижение онлайн, так как на рынке это является большой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возможностью,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такие мероприятия как: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573193196"/>
              </p:ext>
            </p:extLst>
          </p:nvPr>
        </p:nvGraphicFramePr>
        <p:xfrm>
          <a:off x="1403648" y="29249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088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SEO маркетинг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064896" cy="35283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SEO маркетинг, а именно оптимизация сайта для поисковых сетей (Яндекс,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других) с целью вывода материалов на первые позиции по определённым запросам. Это своего рода завуалированная реклама, однако, пользователями этот вид рекламы не воспринимается, в связи с тем, что ее видят, как сайт, а не как рекламу, что естественно вызывает больше доверия, тем более что при поиске в браузере данный сайт выходит в первых строках.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66" y="4999763"/>
            <a:ext cx="2304256" cy="15361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56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Контекстная реклама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Контекстная реклама,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простыми словами, это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отвечающая  интересам посетителей сайта, причем более актуальной стала бы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текстово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-графическая реклама, своего рода баннер с возможностью перехода на официальный сайт компании.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419348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45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SERM (управлением репутацией в сети)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задача – это вытеснить все негативные отзывы на нижние позиции поисковика. Самый правильный способ – публиковать большое количество положительной информации о бренде, с последующим ее поднятием в поисковиках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77070"/>
            <a:ext cx="4248472" cy="2328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18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маркетплейса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для бренда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PTAXX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366765"/>
              </p:ext>
            </p:extLst>
          </p:nvPr>
        </p:nvGraphicFramePr>
        <p:xfrm>
          <a:off x="611560" y="1844822"/>
          <a:ext cx="7992888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1358455">
                <a:tc>
                  <a:txBody>
                    <a:bodyPr/>
                    <a:lstStyle/>
                    <a:p>
                      <a:pPr indent="450215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заказов в 2020 г. млн.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5610"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Wildberries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5610"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Ozon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73.8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5610"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AliExpress Россия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19.06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5610"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Яндекс.Маркета</a:t>
                      </a:r>
                      <a:endParaRPr lang="ru-RU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15.49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5610"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Lamoda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14.55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41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Wildberries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5" b="65"/>
          <a:stretch/>
        </p:blipFill>
        <p:spPr>
          <a:xfrm>
            <a:off x="539552" y="1628800"/>
            <a:ext cx="7704856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01317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сравнению с 2019. Прирост выручки составил 45%, а снижение прибыли – 52%. Рентабельность по чистой прибыли в 2019г. составляла 3,8%, в 2020 г. значение рентабельности снизилось до 1,2%.</a:t>
            </a:r>
          </a:p>
        </p:txBody>
      </p:sp>
    </p:spTree>
    <p:extLst>
      <p:ext uri="{BB962C8B-B14F-4D97-AF65-F5344CB8AC3E}">
        <p14:creationId xmlns="" xmlns:p14="http://schemas.microsoft.com/office/powerpoint/2010/main" val="41148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Ozon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7776864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085184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сравнению с 2019 г. прирост выручки составил 79%, а убыток уменьшился на 15%. Важно отметить, что показатели рентабельности на протяжении всей истории деятельности компании являются отрицательными.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45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Для выбора </a:t>
            </a:r>
            <a:r>
              <a:rPr lang="ru-RU" sz="3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маркетплейса</a:t>
            </a:r>
            <a:r>
              <a:rPr lang="ru-RU" sz="3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нужно: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122353954"/>
              </p:ext>
            </p:extLst>
          </p:nvPr>
        </p:nvGraphicFramePr>
        <p:xfrm>
          <a:off x="611560" y="1430198"/>
          <a:ext cx="7776864" cy="516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745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ожно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вывод,что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категория одежды – одна из самых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высококонкурентных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ниш 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Но в то же время это очень перспективный сегмент. Чтобы получать максимум прибыли с продаж, нужно выбрать подходящую торговую площадку, внедрить эффективную стратегию продвижения, грамотно подготавливать товар и заполнять карточки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Анализ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показал, что наиболее высокие шансы на успех у продавцов одежды будут 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Wildberries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Яндекс.Маркет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58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 бренда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ренд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комплекс, который создает положительное отношение потребителя к продукту. Иначе говоря, это имидж торгового знака, который возникает в результате маркетинговых мероприятий по продвижению товара на рынке, сумма положительных образов, стоящих за символом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17" y="4077072"/>
            <a:ext cx="2938547" cy="2203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788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="" xmlns:p14="http://schemas.microsoft.com/office/powerpoint/2010/main" val="214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67687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Структура Бренда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283423921"/>
              </p:ext>
            </p:extLst>
          </p:nvPr>
        </p:nvGraphicFramePr>
        <p:xfrm>
          <a:off x="34758" y="1025352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367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04664"/>
            <a:ext cx="55446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Функции бренда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33769836"/>
              </p:ext>
            </p:extLst>
          </p:nvPr>
        </p:nvGraphicFramePr>
        <p:xfrm>
          <a:off x="899592" y="980728"/>
          <a:ext cx="74168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049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151821610"/>
              </p:ext>
            </p:extLst>
          </p:nvPr>
        </p:nvGraphicFramePr>
        <p:xfrm>
          <a:off x="176368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576" y="302681"/>
            <a:ext cx="7848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Этапы формирования бренда</a:t>
            </a:r>
          </a:p>
        </p:txBody>
      </p:sp>
    </p:spTree>
    <p:extLst>
      <p:ext uri="{BB962C8B-B14F-4D97-AF65-F5344CB8AC3E}">
        <p14:creationId xmlns="" xmlns:p14="http://schemas.microsoft.com/office/powerpoint/2010/main" val="12932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576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этапы продвижения бренда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452620059"/>
              </p:ext>
            </p:extLst>
          </p:nvPr>
        </p:nvGraphicFramePr>
        <p:xfrm>
          <a:off x="395536" y="737320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576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ATL коммуникация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534477"/>
              </p:ext>
            </p:extLst>
          </p:nvPr>
        </p:nvGraphicFramePr>
        <p:xfrm>
          <a:off x="457200" y="1628800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232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TL коммуникация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5132436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91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94344" cy="12924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ТОРГОВОЙ МАРКИ НА ПРЕДПРИЯТИИ ООО « ПРОТЕКС ПИР»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Предприятие ООО « ПРОТЕКС ПИР» специализируется на производстве одежды высокого качества из различных видов ткани, с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высококачественной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фурнитуры</a:t>
            </a:r>
          </a:p>
          <a:p>
            <a:pPr marL="11430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деятельность предприятия: 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заказы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пошиву спецодежды для сотрудничества с хоккейными и футбольными клубами. 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заказы по пошиву из трикотажа спортивную одежду, футболки.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24443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5854207</TotalTime>
  <Words>675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Разработка элементов продвижения товарной марки на маркетплейсе на примере ООО « Протекс Пир»</vt:lpstr>
      <vt:lpstr>Сущность бренда</vt:lpstr>
      <vt:lpstr>Слайд 3</vt:lpstr>
      <vt:lpstr>Слайд 4</vt:lpstr>
      <vt:lpstr>Слайд 5</vt:lpstr>
      <vt:lpstr>Слайд 6</vt:lpstr>
      <vt:lpstr>ATL коммуникация</vt:lpstr>
      <vt:lpstr>BTL коммуникация</vt:lpstr>
      <vt:lpstr>РАЗРАБОТКА ТОРГОВОЙ МАРКИ НА ПРЕДПРИЯТИИ ООО « ПРОТЕКС ПИР»</vt:lpstr>
      <vt:lpstr>Слайд 10</vt:lpstr>
      <vt:lpstr>Формирования бренда PTAXX и продвижение его на рынок</vt:lpstr>
      <vt:lpstr>SEO маркетинг</vt:lpstr>
      <vt:lpstr>Контекстная реклама </vt:lpstr>
      <vt:lpstr>SERM (управлением репутацией в сети)</vt:lpstr>
      <vt:lpstr>Выбор маркетплейса  для бренда PTAXX</vt:lpstr>
      <vt:lpstr>Wildberries</vt:lpstr>
      <vt:lpstr>Ozon</vt:lpstr>
      <vt:lpstr>Слайд 18</vt:lpstr>
      <vt:lpstr>Вывод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элементов продвижения товарной марки на маркетплейсе на примере ООО « Протекс Пир»</dc:title>
  <dc:creator>настя</dc:creator>
  <cp:lastModifiedBy>User</cp:lastModifiedBy>
  <cp:revision>9</cp:revision>
  <dcterms:created xsi:type="dcterms:W3CDTF">2011-02-23T08:07:38Z</dcterms:created>
  <dcterms:modified xsi:type="dcterms:W3CDTF">2022-05-31T13:04:20Z</dcterms:modified>
</cp:coreProperties>
</file>