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3" r:id="rId6"/>
    <p:sldId id="261" r:id="rId7"/>
    <p:sldId id="259" r:id="rId8"/>
    <p:sldId id="265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1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6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94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05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6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0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6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8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0BC62-5F6E-46DC-B4F1-9911214E243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06E9F-CA98-4A05-8539-C4B688377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1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95992B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0386" y="399730"/>
            <a:ext cx="2726343" cy="60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video_2023-12-19_21-38-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395344"/>
            <a:ext cx="273177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0221032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81"/>
          <a:stretch/>
        </p:blipFill>
        <p:spPr>
          <a:xfrm>
            <a:off x="6096001" y="817123"/>
            <a:ext cx="4838700" cy="52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5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515" y="670727"/>
            <a:ext cx="3103057" cy="55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4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0</Words>
  <Application>Microsoft Office PowerPoint</Application>
  <PresentationFormat>Широкоэкранный</PresentationFormat>
  <Paragraphs>0</Paragraphs>
  <Slides>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 Саввинова</dc:creator>
  <cp:lastModifiedBy>Карина Саввинова</cp:lastModifiedBy>
  <cp:revision>22</cp:revision>
  <dcterms:created xsi:type="dcterms:W3CDTF">2023-12-13T21:21:32Z</dcterms:created>
  <dcterms:modified xsi:type="dcterms:W3CDTF">2023-12-19T20:14:12Z</dcterms:modified>
</cp:coreProperties>
</file>